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D62576-0A46-4BB3-9E55-A72C9816E17B}" type="datetimeFigureOut">
              <a:rPr lang="en-US" smtClean="0"/>
              <a:t>9/17/2015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6B020-002D-4CE8-AF6F-2A7056E51B7A}" type="slidenum">
              <a:rPr lang="en-US" smtClean="0"/>
              <a:t>‹#›</a:t>
            </a:fld>
            <a:endParaRPr lang="en-US" dirty="0"/>
          </a:p>
        </p:txBody>
      </p:sp>
    </p:spTree>
    <p:extLst>
      <p:ext uri="{BB962C8B-B14F-4D97-AF65-F5344CB8AC3E}">
        <p14:creationId xmlns:p14="http://schemas.microsoft.com/office/powerpoint/2010/main" val="2629561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9/21/2015</a:t>
            </a:r>
            <a:endParaRPr lang="en-US" dirty="0"/>
          </a:p>
        </p:txBody>
      </p:sp>
      <p:sp>
        <p:nvSpPr>
          <p:cNvPr id="5" name="Footer Placeholder 4"/>
          <p:cNvSpPr>
            <a:spLocks noGrp="1"/>
          </p:cNvSpPr>
          <p:nvPr>
            <p:ph type="ftr" sz="quarter" idx="11"/>
          </p:nvPr>
        </p:nvSpPr>
        <p:spPr/>
        <p:txBody>
          <a:bodyPr/>
          <a:lstStyle/>
          <a:p>
            <a:r>
              <a:rPr lang="en-US" dirty="0" smtClean="0"/>
              <a:t>Matt Preston</a:t>
            </a:r>
            <a:endParaRPr lang="en-US" dirty="0"/>
          </a:p>
        </p:txBody>
      </p:sp>
      <p:sp>
        <p:nvSpPr>
          <p:cNvPr id="6" name="Slide Number Placeholder 5"/>
          <p:cNvSpPr>
            <a:spLocks noGrp="1"/>
          </p:cNvSpPr>
          <p:nvPr>
            <p:ph type="sldNum" sz="quarter" idx="12"/>
          </p:nvPr>
        </p:nvSpPr>
        <p:spPr/>
        <p:txBody>
          <a:bodyPr/>
          <a:lstStyle/>
          <a:p>
            <a:fld id="{A3052907-F0B3-4B8E-AD5B-253A49B67AF8}" type="slidenum">
              <a:rPr lang="en-US" smtClean="0"/>
              <a:t>‹#›</a:t>
            </a:fld>
            <a:endParaRPr lang="en-US" dirty="0"/>
          </a:p>
        </p:txBody>
      </p:sp>
    </p:spTree>
    <p:extLst>
      <p:ext uri="{BB962C8B-B14F-4D97-AF65-F5344CB8AC3E}">
        <p14:creationId xmlns:p14="http://schemas.microsoft.com/office/powerpoint/2010/main" val="9704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9/21/2015</a:t>
            </a:r>
            <a:endParaRPr lang="en-US" dirty="0"/>
          </a:p>
        </p:txBody>
      </p:sp>
      <p:sp>
        <p:nvSpPr>
          <p:cNvPr id="5" name="Footer Placeholder 4"/>
          <p:cNvSpPr>
            <a:spLocks noGrp="1"/>
          </p:cNvSpPr>
          <p:nvPr>
            <p:ph type="ftr" sz="quarter" idx="11"/>
          </p:nvPr>
        </p:nvSpPr>
        <p:spPr/>
        <p:txBody>
          <a:bodyPr/>
          <a:lstStyle/>
          <a:p>
            <a:r>
              <a:rPr lang="en-US" dirty="0" smtClean="0"/>
              <a:t>Matt Preston</a:t>
            </a:r>
            <a:endParaRPr lang="en-US" dirty="0"/>
          </a:p>
        </p:txBody>
      </p:sp>
      <p:sp>
        <p:nvSpPr>
          <p:cNvPr id="6" name="Slide Number Placeholder 5"/>
          <p:cNvSpPr>
            <a:spLocks noGrp="1"/>
          </p:cNvSpPr>
          <p:nvPr>
            <p:ph type="sldNum" sz="quarter" idx="12"/>
          </p:nvPr>
        </p:nvSpPr>
        <p:spPr/>
        <p:txBody>
          <a:bodyPr/>
          <a:lstStyle/>
          <a:p>
            <a:fld id="{A3052907-F0B3-4B8E-AD5B-253A49B67AF8}" type="slidenum">
              <a:rPr lang="en-US" smtClean="0"/>
              <a:t>‹#›</a:t>
            </a:fld>
            <a:endParaRPr lang="en-US" dirty="0"/>
          </a:p>
        </p:txBody>
      </p:sp>
    </p:spTree>
    <p:extLst>
      <p:ext uri="{BB962C8B-B14F-4D97-AF65-F5344CB8AC3E}">
        <p14:creationId xmlns:p14="http://schemas.microsoft.com/office/powerpoint/2010/main" val="62088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9/21/2015</a:t>
            </a:r>
            <a:endParaRPr lang="en-US" dirty="0"/>
          </a:p>
        </p:txBody>
      </p:sp>
      <p:sp>
        <p:nvSpPr>
          <p:cNvPr id="5" name="Footer Placeholder 4"/>
          <p:cNvSpPr>
            <a:spLocks noGrp="1"/>
          </p:cNvSpPr>
          <p:nvPr>
            <p:ph type="ftr" sz="quarter" idx="11"/>
          </p:nvPr>
        </p:nvSpPr>
        <p:spPr/>
        <p:txBody>
          <a:bodyPr/>
          <a:lstStyle/>
          <a:p>
            <a:r>
              <a:rPr lang="en-US" dirty="0" smtClean="0"/>
              <a:t>Matt Preston</a:t>
            </a:r>
            <a:endParaRPr lang="en-US" dirty="0"/>
          </a:p>
        </p:txBody>
      </p:sp>
      <p:sp>
        <p:nvSpPr>
          <p:cNvPr id="6" name="Slide Number Placeholder 5"/>
          <p:cNvSpPr>
            <a:spLocks noGrp="1"/>
          </p:cNvSpPr>
          <p:nvPr>
            <p:ph type="sldNum" sz="quarter" idx="12"/>
          </p:nvPr>
        </p:nvSpPr>
        <p:spPr/>
        <p:txBody>
          <a:bodyPr/>
          <a:lstStyle/>
          <a:p>
            <a:fld id="{A3052907-F0B3-4B8E-AD5B-253A49B67AF8}" type="slidenum">
              <a:rPr lang="en-US" smtClean="0"/>
              <a:t>‹#›</a:t>
            </a:fld>
            <a:endParaRPr lang="en-US" dirty="0"/>
          </a:p>
        </p:txBody>
      </p:sp>
    </p:spTree>
    <p:extLst>
      <p:ext uri="{BB962C8B-B14F-4D97-AF65-F5344CB8AC3E}">
        <p14:creationId xmlns:p14="http://schemas.microsoft.com/office/powerpoint/2010/main" val="355039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9/21/2015</a:t>
            </a:r>
            <a:endParaRPr lang="en-US" dirty="0"/>
          </a:p>
        </p:txBody>
      </p:sp>
      <p:sp>
        <p:nvSpPr>
          <p:cNvPr id="5" name="Footer Placeholder 4"/>
          <p:cNvSpPr>
            <a:spLocks noGrp="1"/>
          </p:cNvSpPr>
          <p:nvPr>
            <p:ph type="ftr" sz="quarter" idx="11"/>
          </p:nvPr>
        </p:nvSpPr>
        <p:spPr/>
        <p:txBody>
          <a:bodyPr/>
          <a:lstStyle/>
          <a:p>
            <a:r>
              <a:rPr lang="en-US" dirty="0" smtClean="0"/>
              <a:t>Matt Preston</a:t>
            </a:r>
            <a:endParaRPr lang="en-US" dirty="0"/>
          </a:p>
        </p:txBody>
      </p:sp>
      <p:sp>
        <p:nvSpPr>
          <p:cNvPr id="6" name="Slide Number Placeholder 5"/>
          <p:cNvSpPr>
            <a:spLocks noGrp="1"/>
          </p:cNvSpPr>
          <p:nvPr>
            <p:ph type="sldNum" sz="quarter" idx="12"/>
          </p:nvPr>
        </p:nvSpPr>
        <p:spPr/>
        <p:txBody>
          <a:bodyPr/>
          <a:lstStyle/>
          <a:p>
            <a:fld id="{A3052907-F0B3-4B8E-AD5B-253A49B67AF8}" type="slidenum">
              <a:rPr lang="en-US" smtClean="0"/>
              <a:t>‹#›</a:t>
            </a:fld>
            <a:endParaRPr lang="en-US" dirty="0"/>
          </a:p>
        </p:txBody>
      </p:sp>
    </p:spTree>
    <p:extLst>
      <p:ext uri="{BB962C8B-B14F-4D97-AF65-F5344CB8AC3E}">
        <p14:creationId xmlns:p14="http://schemas.microsoft.com/office/powerpoint/2010/main" val="1997870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9/21/2015</a:t>
            </a:r>
            <a:endParaRPr lang="en-US" dirty="0"/>
          </a:p>
        </p:txBody>
      </p:sp>
      <p:sp>
        <p:nvSpPr>
          <p:cNvPr id="5" name="Footer Placeholder 4"/>
          <p:cNvSpPr>
            <a:spLocks noGrp="1"/>
          </p:cNvSpPr>
          <p:nvPr>
            <p:ph type="ftr" sz="quarter" idx="11"/>
          </p:nvPr>
        </p:nvSpPr>
        <p:spPr/>
        <p:txBody>
          <a:bodyPr/>
          <a:lstStyle/>
          <a:p>
            <a:r>
              <a:rPr lang="en-US" dirty="0" smtClean="0"/>
              <a:t>Matt Preston</a:t>
            </a:r>
            <a:endParaRPr lang="en-US" dirty="0"/>
          </a:p>
        </p:txBody>
      </p:sp>
      <p:sp>
        <p:nvSpPr>
          <p:cNvPr id="6" name="Slide Number Placeholder 5"/>
          <p:cNvSpPr>
            <a:spLocks noGrp="1"/>
          </p:cNvSpPr>
          <p:nvPr>
            <p:ph type="sldNum" sz="quarter" idx="12"/>
          </p:nvPr>
        </p:nvSpPr>
        <p:spPr/>
        <p:txBody>
          <a:bodyPr/>
          <a:lstStyle/>
          <a:p>
            <a:fld id="{A3052907-F0B3-4B8E-AD5B-253A49B67AF8}" type="slidenum">
              <a:rPr lang="en-US" smtClean="0"/>
              <a:t>‹#›</a:t>
            </a:fld>
            <a:endParaRPr lang="en-US" dirty="0"/>
          </a:p>
        </p:txBody>
      </p:sp>
    </p:spTree>
    <p:extLst>
      <p:ext uri="{BB962C8B-B14F-4D97-AF65-F5344CB8AC3E}">
        <p14:creationId xmlns:p14="http://schemas.microsoft.com/office/powerpoint/2010/main" val="310638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9/21/2015</a:t>
            </a:r>
            <a:endParaRPr lang="en-US" dirty="0"/>
          </a:p>
        </p:txBody>
      </p:sp>
      <p:sp>
        <p:nvSpPr>
          <p:cNvPr id="6" name="Footer Placeholder 5"/>
          <p:cNvSpPr>
            <a:spLocks noGrp="1"/>
          </p:cNvSpPr>
          <p:nvPr>
            <p:ph type="ftr" sz="quarter" idx="11"/>
          </p:nvPr>
        </p:nvSpPr>
        <p:spPr/>
        <p:txBody>
          <a:bodyPr/>
          <a:lstStyle/>
          <a:p>
            <a:r>
              <a:rPr lang="en-US" dirty="0" smtClean="0"/>
              <a:t>Matt Preston</a:t>
            </a:r>
            <a:endParaRPr lang="en-US" dirty="0"/>
          </a:p>
        </p:txBody>
      </p:sp>
      <p:sp>
        <p:nvSpPr>
          <p:cNvPr id="7" name="Slide Number Placeholder 6"/>
          <p:cNvSpPr>
            <a:spLocks noGrp="1"/>
          </p:cNvSpPr>
          <p:nvPr>
            <p:ph type="sldNum" sz="quarter" idx="12"/>
          </p:nvPr>
        </p:nvSpPr>
        <p:spPr/>
        <p:txBody>
          <a:bodyPr/>
          <a:lstStyle/>
          <a:p>
            <a:fld id="{A3052907-F0B3-4B8E-AD5B-253A49B67AF8}" type="slidenum">
              <a:rPr lang="en-US" smtClean="0"/>
              <a:t>‹#›</a:t>
            </a:fld>
            <a:endParaRPr lang="en-US" dirty="0"/>
          </a:p>
        </p:txBody>
      </p:sp>
    </p:spTree>
    <p:extLst>
      <p:ext uri="{BB962C8B-B14F-4D97-AF65-F5344CB8AC3E}">
        <p14:creationId xmlns:p14="http://schemas.microsoft.com/office/powerpoint/2010/main" val="914175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9/21/2015</a:t>
            </a:r>
            <a:endParaRPr lang="en-US" dirty="0"/>
          </a:p>
        </p:txBody>
      </p:sp>
      <p:sp>
        <p:nvSpPr>
          <p:cNvPr id="8" name="Footer Placeholder 7"/>
          <p:cNvSpPr>
            <a:spLocks noGrp="1"/>
          </p:cNvSpPr>
          <p:nvPr>
            <p:ph type="ftr" sz="quarter" idx="11"/>
          </p:nvPr>
        </p:nvSpPr>
        <p:spPr/>
        <p:txBody>
          <a:bodyPr/>
          <a:lstStyle/>
          <a:p>
            <a:r>
              <a:rPr lang="en-US" dirty="0" smtClean="0"/>
              <a:t>Matt Preston</a:t>
            </a:r>
            <a:endParaRPr lang="en-US" dirty="0"/>
          </a:p>
        </p:txBody>
      </p:sp>
      <p:sp>
        <p:nvSpPr>
          <p:cNvPr id="9" name="Slide Number Placeholder 8"/>
          <p:cNvSpPr>
            <a:spLocks noGrp="1"/>
          </p:cNvSpPr>
          <p:nvPr>
            <p:ph type="sldNum" sz="quarter" idx="12"/>
          </p:nvPr>
        </p:nvSpPr>
        <p:spPr/>
        <p:txBody>
          <a:bodyPr/>
          <a:lstStyle/>
          <a:p>
            <a:fld id="{A3052907-F0B3-4B8E-AD5B-253A49B67AF8}" type="slidenum">
              <a:rPr lang="en-US" smtClean="0"/>
              <a:t>‹#›</a:t>
            </a:fld>
            <a:endParaRPr lang="en-US" dirty="0"/>
          </a:p>
        </p:txBody>
      </p:sp>
    </p:spTree>
    <p:extLst>
      <p:ext uri="{BB962C8B-B14F-4D97-AF65-F5344CB8AC3E}">
        <p14:creationId xmlns:p14="http://schemas.microsoft.com/office/powerpoint/2010/main" val="84271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9/21/2015</a:t>
            </a:r>
            <a:endParaRPr lang="en-US" dirty="0"/>
          </a:p>
        </p:txBody>
      </p:sp>
      <p:sp>
        <p:nvSpPr>
          <p:cNvPr id="4" name="Footer Placeholder 3"/>
          <p:cNvSpPr>
            <a:spLocks noGrp="1"/>
          </p:cNvSpPr>
          <p:nvPr>
            <p:ph type="ftr" sz="quarter" idx="11"/>
          </p:nvPr>
        </p:nvSpPr>
        <p:spPr/>
        <p:txBody>
          <a:bodyPr/>
          <a:lstStyle/>
          <a:p>
            <a:r>
              <a:rPr lang="en-US" dirty="0" smtClean="0"/>
              <a:t>Matt Preston</a:t>
            </a:r>
            <a:endParaRPr lang="en-US" dirty="0"/>
          </a:p>
        </p:txBody>
      </p:sp>
      <p:sp>
        <p:nvSpPr>
          <p:cNvPr id="5" name="Slide Number Placeholder 4"/>
          <p:cNvSpPr>
            <a:spLocks noGrp="1"/>
          </p:cNvSpPr>
          <p:nvPr>
            <p:ph type="sldNum" sz="quarter" idx="12"/>
          </p:nvPr>
        </p:nvSpPr>
        <p:spPr/>
        <p:txBody>
          <a:bodyPr/>
          <a:lstStyle/>
          <a:p>
            <a:fld id="{A3052907-F0B3-4B8E-AD5B-253A49B67AF8}" type="slidenum">
              <a:rPr lang="en-US" smtClean="0"/>
              <a:t>‹#›</a:t>
            </a:fld>
            <a:endParaRPr lang="en-US" dirty="0"/>
          </a:p>
        </p:txBody>
      </p:sp>
    </p:spTree>
    <p:extLst>
      <p:ext uri="{BB962C8B-B14F-4D97-AF65-F5344CB8AC3E}">
        <p14:creationId xmlns:p14="http://schemas.microsoft.com/office/powerpoint/2010/main" val="1474945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9/21/2015</a:t>
            </a:r>
            <a:endParaRPr lang="en-US" dirty="0"/>
          </a:p>
        </p:txBody>
      </p:sp>
      <p:sp>
        <p:nvSpPr>
          <p:cNvPr id="3" name="Footer Placeholder 2"/>
          <p:cNvSpPr>
            <a:spLocks noGrp="1"/>
          </p:cNvSpPr>
          <p:nvPr>
            <p:ph type="ftr" sz="quarter" idx="11"/>
          </p:nvPr>
        </p:nvSpPr>
        <p:spPr/>
        <p:txBody>
          <a:bodyPr/>
          <a:lstStyle/>
          <a:p>
            <a:r>
              <a:rPr lang="en-US" dirty="0" smtClean="0"/>
              <a:t>Matt Preston</a:t>
            </a:r>
            <a:endParaRPr lang="en-US" dirty="0"/>
          </a:p>
        </p:txBody>
      </p:sp>
      <p:sp>
        <p:nvSpPr>
          <p:cNvPr id="4" name="Slide Number Placeholder 3"/>
          <p:cNvSpPr>
            <a:spLocks noGrp="1"/>
          </p:cNvSpPr>
          <p:nvPr>
            <p:ph type="sldNum" sz="quarter" idx="12"/>
          </p:nvPr>
        </p:nvSpPr>
        <p:spPr/>
        <p:txBody>
          <a:bodyPr/>
          <a:lstStyle/>
          <a:p>
            <a:fld id="{A3052907-F0B3-4B8E-AD5B-253A49B67AF8}" type="slidenum">
              <a:rPr lang="en-US" smtClean="0"/>
              <a:t>‹#›</a:t>
            </a:fld>
            <a:endParaRPr lang="en-US" dirty="0"/>
          </a:p>
        </p:txBody>
      </p:sp>
    </p:spTree>
    <p:extLst>
      <p:ext uri="{BB962C8B-B14F-4D97-AF65-F5344CB8AC3E}">
        <p14:creationId xmlns:p14="http://schemas.microsoft.com/office/powerpoint/2010/main" val="3235183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9/21/2015</a:t>
            </a:r>
            <a:endParaRPr lang="en-US" dirty="0"/>
          </a:p>
        </p:txBody>
      </p:sp>
      <p:sp>
        <p:nvSpPr>
          <p:cNvPr id="6" name="Footer Placeholder 5"/>
          <p:cNvSpPr>
            <a:spLocks noGrp="1"/>
          </p:cNvSpPr>
          <p:nvPr>
            <p:ph type="ftr" sz="quarter" idx="11"/>
          </p:nvPr>
        </p:nvSpPr>
        <p:spPr/>
        <p:txBody>
          <a:bodyPr/>
          <a:lstStyle/>
          <a:p>
            <a:r>
              <a:rPr lang="en-US" dirty="0" smtClean="0"/>
              <a:t>Matt Preston</a:t>
            </a:r>
            <a:endParaRPr lang="en-US" dirty="0"/>
          </a:p>
        </p:txBody>
      </p:sp>
      <p:sp>
        <p:nvSpPr>
          <p:cNvPr id="7" name="Slide Number Placeholder 6"/>
          <p:cNvSpPr>
            <a:spLocks noGrp="1"/>
          </p:cNvSpPr>
          <p:nvPr>
            <p:ph type="sldNum" sz="quarter" idx="12"/>
          </p:nvPr>
        </p:nvSpPr>
        <p:spPr/>
        <p:txBody>
          <a:bodyPr/>
          <a:lstStyle/>
          <a:p>
            <a:fld id="{A3052907-F0B3-4B8E-AD5B-253A49B67AF8}" type="slidenum">
              <a:rPr lang="en-US" smtClean="0"/>
              <a:t>‹#›</a:t>
            </a:fld>
            <a:endParaRPr lang="en-US" dirty="0"/>
          </a:p>
        </p:txBody>
      </p:sp>
    </p:spTree>
    <p:extLst>
      <p:ext uri="{BB962C8B-B14F-4D97-AF65-F5344CB8AC3E}">
        <p14:creationId xmlns:p14="http://schemas.microsoft.com/office/powerpoint/2010/main" val="326044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9/21/2015</a:t>
            </a:r>
            <a:endParaRPr lang="en-US" dirty="0"/>
          </a:p>
        </p:txBody>
      </p:sp>
      <p:sp>
        <p:nvSpPr>
          <p:cNvPr id="6" name="Footer Placeholder 5"/>
          <p:cNvSpPr>
            <a:spLocks noGrp="1"/>
          </p:cNvSpPr>
          <p:nvPr>
            <p:ph type="ftr" sz="quarter" idx="11"/>
          </p:nvPr>
        </p:nvSpPr>
        <p:spPr/>
        <p:txBody>
          <a:bodyPr/>
          <a:lstStyle/>
          <a:p>
            <a:r>
              <a:rPr lang="en-US" dirty="0" smtClean="0"/>
              <a:t>Matt Preston</a:t>
            </a:r>
            <a:endParaRPr lang="en-US" dirty="0"/>
          </a:p>
        </p:txBody>
      </p:sp>
      <p:sp>
        <p:nvSpPr>
          <p:cNvPr id="7" name="Slide Number Placeholder 6"/>
          <p:cNvSpPr>
            <a:spLocks noGrp="1"/>
          </p:cNvSpPr>
          <p:nvPr>
            <p:ph type="sldNum" sz="quarter" idx="12"/>
          </p:nvPr>
        </p:nvSpPr>
        <p:spPr/>
        <p:txBody>
          <a:bodyPr/>
          <a:lstStyle/>
          <a:p>
            <a:fld id="{A3052907-F0B3-4B8E-AD5B-253A49B67AF8}" type="slidenum">
              <a:rPr lang="en-US" smtClean="0"/>
              <a:t>‹#›</a:t>
            </a:fld>
            <a:endParaRPr lang="en-US" dirty="0"/>
          </a:p>
        </p:txBody>
      </p:sp>
    </p:spTree>
    <p:extLst>
      <p:ext uri="{BB962C8B-B14F-4D97-AF65-F5344CB8AC3E}">
        <p14:creationId xmlns:p14="http://schemas.microsoft.com/office/powerpoint/2010/main" val="4117986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9/21/2015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Matt Preston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052907-F0B3-4B8E-AD5B-253A49B67AF8}" type="slidenum">
              <a:rPr lang="en-US" smtClean="0"/>
              <a:t>‹#›</a:t>
            </a:fld>
            <a:endParaRPr lang="en-US" dirty="0"/>
          </a:p>
        </p:txBody>
      </p:sp>
    </p:spTree>
    <p:extLst>
      <p:ext uri="{BB962C8B-B14F-4D97-AF65-F5344CB8AC3E}">
        <p14:creationId xmlns:p14="http://schemas.microsoft.com/office/powerpoint/2010/main" val="298087227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2000"/>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304800"/>
            <a:ext cx="7772400" cy="1569660"/>
          </a:xfrm>
          <a:prstGeom prst="rect">
            <a:avLst/>
          </a:prstGeom>
          <a:noFill/>
        </p:spPr>
        <p:txBody>
          <a:bodyPr wrap="square" rtlCol="0">
            <a:spAutoFit/>
          </a:bodyPr>
          <a:lstStyle/>
          <a:p>
            <a:pPr algn="ctr"/>
            <a:r>
              <a:rPr lang="en-US" sz="9600" dirty="0" smtClean="0">
                <a:solidFill>
                  <a:schemeClr val="bg1"/>
                </a:solidFill>
              </a:rPr>
              <a:t>Back Judge</a:t>
            </a:r>
            <a:endParaRPr lang="en-US" sz="9600" dirty="0">
              <a:solidFill>
                <a:schemeClr val="bg1"/>
              </a:solidFill>
            </a:endParaRPr>
          </a:p>
        </p:txBody>
      </p:sp>
      <p:sp>
        <p:nvSpPr>
          <p:cNvPr id="6" name="TextBox 5"/>
          <p:cNvSpPr txBox="1"/>
          <p:nvPr/>
        </p:nvSpPr>
        <p:spPr>
          <a:xfrm>
            <a:off x="1143000" y="1874460"/>
            <a:ext cx="6705600" cy="923330"/>
          </a:xfrm>
          <a:prstGeom prst="rect">
            <a:avLst/>
          </a:prstGeom>
          <a:noFill/>
        </p:spPr>
        <p:txBody>
          <a:bodyPr wrap="square" rtlCol="0">
            <a:spAutoFit/>
          </a:bodyPr>
          <a:lstStyle/>
          <a:p>
            <a:pPr algn="ctr"/>
            <a:r>
              <a:rPr lang="en-US" sz="5400" dirty="0" smtClean="0">
                <a:solidFill>
                  <a:schemeClr val="bg1"/>
                </a:solidFill>
              </a:rPr>
              <a:t>Techniques</a:t>
            </a:r>
            <a:endParaRPr lang="en-US" sz="5400" dirty="0">
              <a:solidFill>
                <a:schemeClr val="bg1"/>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7886" y="2895600"/>
            <a:ext cx="4114800" cy="2567330"/>
          </a:xfrm>
          <a:prstGeom prst="rect">
            <a:avLst/>
          </a:prstGeom>
        </p:spPr>
      </p:pic>
    </p:spTree>
    <p:extLst>
      <p:ext uri="{BB962C8B-B14F-4D97-AF65-F5344CB8AC3E}">
        <p14:creationId xmlns:p14="http://schemas.microsoft.com/office/powerpoint/2010/main" val="2445065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smtClean="0">
                <a:solidFill>
                  <a:schemeClr val="bg1"/>
                </a:solidFill>
              </a:rPr>
              <a:t>Equipment</a:t>
            </a:r>
            <a:endParaRPr lang="en-US" sz="8800" b="1" dirty="0">
              <a:solidFill>
                <a:schemeClr val="bg1"/>
              </a:solidFill>
            </a:endParaRPr>
          </a:p>
        </p:txBody>
      </p:sp>
      <p:sp>
        <p:nvSpPr>
          <p:cNvPr id="4" name="Date Placeholder 3"/>
          <p:cNvSpPr>
            <a:spLocks noGrp="1"/>
          </p:cNvSpPr>
          <p:nvPr>
            <p:ph type="dt" sz="half" idx="10"/>
          </p:nvPr>
        </p:nvSpPr>
        <p:spPr>
          <a:noFill/>
          <a:ln>
            <a:solidFill>
              <a:schemeClr val="accent1"/>
            </a:solidFill>
          </a:ln>
        </p:spPr>
        <p:txBody>
          <a:bodyPr/>
          <a:lstStyle/>
          <a:p>
            <a:r>
              <a:rPr lang="en-US" b="1" dirty="0" smtClean="0">
                <a:solidFill>
                  <a:schemeClr val="bg1"/>
                </a:solidFill>
              </a:rPr>
              <a:t>9/21/2015</a:t>
            </a:r>
            <a:endParaRPr lang="en-US" b="1" dirty="0">
              <a:solidFill>
                <a:schemeClr val="bg1"/>
              </a:solidFill>
            </a:endParaRPr>
          </a:p>
        </p:txBody>
      </p:sp>
      <p:sp>
        <p:nvSpPr>
          <p:cNvPr id="5" name="Footer Placeholder 4"/>
          <p:cNvSpPr>
            <a:spLocks noGrp="1"/>
          </p:cNvSpPr>
          <p:nvPr>
            <p:ph type="ftr" sz="quarter" idx="11"/>
          </p:nvPr>
        </p:nvSpPr>
        <p:spPr>
          <a:noFill/>
        </p:spPr>
        <p:txBody>
          <a:bodyPr/>
          <a:lstStyle/>
          <a:p>
            <a:r>
              <a:rPr lang="en-US" b="1" dirty="0" smtClean="0">
                <a:solidFill>
                  <a:schemeClr val="bg1"/>
                </a:solidFill>
              </a:rPr>
              <a:t>Matt Preston</a:t>
            </a:r>
            <a:endParaRPr lang="en-US" b="1" dirty="0">
              <a:solidFill>
                <a:schemeClr val="bg1"/>
              </a:solidFill>
            </a:endParaRPr>
          </a:p>
        </p:txBody>
      </p:sp>
      <p:sp>
        <p:nvSpPr>
          <p:cNvPr id="7" name="TextBox 6"/>
          <p:cNvSpPr txBox="1"/>
          <p:nvPr/>
        </p:nvSpPr>
        <p:spPr>
          <a:xfrm>
            <a:off x="2438400" y="1534887"/>
            <a:ext cx="5105400" cy="4401205"/>
          </a:xfrm>
          <a:prstGeom prst="rect">
            <a:avLst/>
          </a:prstGeom>
          <a:noFill/>
        </p:spPr>
        <p:txBody>
          <a:bodyPr wrap="square" rtlCol="0">
            <a:spAutoFit/>
          </a:bodyPr>
          <a:lstStyle/>
          <a:p>
            <a:pPr marL="571500" indent="-571500">
              <a:buFont typeface="Arial" panose="020B0604020202020204" pitchFamily="34" charset="0"/>
              <a:buChar char="•"/>
            </a:pPr>
            <a:r>
              <a:rPr lang="en-US" sz="2000" b="1" dirty="0" smtClean="0">
                <a:solidFill>
                  <a:schemeClr val="bg1"/>
                </a:solidFill>
              </a:rPr>
              <a:t>Whistle</a:t>
            </a:r>
          </a:p>
          <a:p>
            <a:pPr marL="571500" indent="-571500">
              <a:buFont typeface="Arial" panose="020B0604020202020204" pitchFamily="34" charset="0"/>
              <a:buChar char="•"/>
            </a:pPr>
            <a:endParaRPr lang="en-US" sz="2000" b="1" dirty="0">
              <a:solidFill>
                <a:schemeClr val="bg1"/>
              </a:solidFill>
            </a:endParaRPr>
          </a:p>
          <a:p>
            <a:pPr marL="571500" indent="-571500">
              <a:buFont typeface="Arial" panose="020B0604020202020204" pitchFamily="34" charset="0"/>
              <a:buChar char="•"/>
            </a:pPr>
            <a:r>
              <a:rPr lang="en-US" sz="2000" b="1" dirty="0" smtClean="0">
                <a:solidFill>
                  <a:schemeClr val="bg1"/>
                </a:solidFill>
              </a:rPr>
              <a:t>Wristwatch</a:t>
            </a:r>
          </a:p>
          <a:p>
            <a:pPr marL="571500" indent="-571500">
              <a:buFont typeface="Arial" panose="020B0604020202020204" pitchFamily="34" charset="0"/>
              <a:buChar char="•"/>
            </a:pPr>
            <a:endParaRPr lang="en-US" sz="2000" b="1" dirty="0">
              <a:solidFill>
                <a:schemeClr val="bg1"/>
              </a:solidFill>
            </a:endParaRPr>
          </a:p>
          <a:p>
            <a:pPr marL="571500" indent="-571500">
              <a:buFont typeface="Arial" panose="020B0604020202020204" pitchFamily="34" charset="0"/>
              <a:buChar char="•"/>
            </a:pPr>
            <a:r>
              <a:rPr lang="en-US" sz="2000" b="1" dirty="0" smtClean="0">
                <a:solidFill>
                  <a:schemeClr val="bg1"/>
                </a:solidFill>
              </a:rPr>
              <a:t>Bean Bags (2)</a:t>
            </a:r>
          </a:p>
          <a:p>
            <a:pPr marL="571500" indent="-571500">
              <a:buFont typeface="Arial" panose="020B0604020202020204" pitchFamily="34" charset="0"/>
              <a:buChar char="•"/>
            </a:pPr>
            <a:endParaRPr lang="en-US" sz="2000" b="1" dirty="0">
              <a:solidFill>
                <a:schemeClr val="bg1"/>
              </a:solidFill>
            </a:endParaRPr>
          </a:p>
          <a:p>
            <a:pPr marL="571500" indent="-571500">
              <a:buFont typeface="Arial" panose="020B0604020202020204" pitchFamily="34" charset="0"/>
              <a:buChar char="•"/>
            </a:pPr>
            <a:r>
              <a:rPr lang="en-US" sz="2000" b="1" dirty="0" smtClean="0">
                <a:solidFill>
                  <a:schemeClr val="bg1"/>
                </a:solidFill>
              </a:rPr>
              <a:t>Flags</a:t>
            </a:r>
          </a:p>
          <a:p>
            <a:pPr marL="571500" indent="-571500">
              <a:buFont typeface="Arial" panose="020B0604020202020204" pitchFamily="34" charset="0"/>
              <a:buChar char="•"/>
            </a:pPr>
            <a:endParaRPr lang="en-US" sz="2000" b="1" dirty="0">
              <a:solidFill>
                <a:schemeClr val="bg1"/>
              </a:solidFill>
            </a:endParaRPr>
          </a:p>
          <a:p>
            <a:pPr marL="571500" indent="-571500">
              <a:buFont typeface="Arial" panose="020B0604020202020204" pitchFamily="34" charset="0"/>
              <a:buChar char="•"/>
            </a:pPr>
            <a:r>
              <a:rPr lang="en-US" sz="2000" b="1" dirty="0" smtClean="0">
                <a:solidFill>
                  <a:schemeClr val="bg1"/>
                </a:solidFill>
              </a:rPr>
              <a:t>Down Indicator</a:t>
            </a:r>
          </a:p>
          <a:p>
            <a:pPr marL="571500" indent="-571500">
              <a:buFont typeface="Arial" panose="020B0604020202020204" pitchFamily="34" charset="0"/>
              <a:buChar char="•"/>
            </a:pPr>
            <a:endParaRPr lang="en-US" sz="2000" b="1" dirty="0">
              <a:solidFill>
                <a:schemeClr val="bg1"/>
              </a:solidFill>
            </a:endParaRPr>
          </a:p>
          <a:p>
            <a:pPr marL="571500" indent="-571500">
              <a:buFont typeface="Arial" panose="020B0604020202020204" pitchFamily="34" charset="0"/>
              <a:buChar char="•"/>
            </a:pPr>
            <a:r>
              <a:rPr lang="en-US" sz="2000" b="1" dirty="0" smtClean="0">
                <a:solidFill>
                  <a:schemeClr val="bg1"/>
                </a:solidFill>
              </a:rPr>
              <a:t>Coin (as an emergency backup if R does not have one)</a:t>
            </a:r>
          </a:p>
          <a:p>
            <a:pPr marL="571500" indent="-571500">
              <a:buFont typeface="Arial" panose="020B0604020202020204" pitchFamily="34" charset="0"/>
              <a:buChar char="•"/>
            </a:pPr>
            <a:endParaRPr lang="en-US" sz="2000" b="1" dirty="0">
              <a:solidFill>
                <a:schemeClr val="bg1"/>
              </a:solidFill>
            </a:endParaRPr>
          </a:p>
          <a:p>
            <a:pPr marL="571500" indent="-571500">
              <a:buFont typeface="Arial" panose="020B0604020202020204" pitchFamily="34" charset="0"/>
              <a:buChar char="•"/>
            </a:pPr>
            <a:r>
              <a:rPr lang="en-US" sz="2000" b="1" dirty="0" smtClean="0">
                <a:solidFill>
                  <a:schemeClr val="bg1"/>
                </a:solidFill>
              </a:rPr>
              <a:t>Game Card and Pen</a:t>
            </a:r>
            <a:endParaRPr lang="en-US" sz="2000" b="1" dirty="0">
              <a:solidFill>
                <a:schemeClr val="bg1"/>
              </a:solidFill>
            </a:endParaRPr>
          </a:p>
        </p:txBody>
      </p:sp>
    </p:spTree>
    <p:extLst>
      <p:ext uri="{BB962C8B-B14F-4D97-AF65-F5344CB8AC3E}">
        <p14:creationId xmlns:p14="http://schemas.microsoft.com/office/powerpoint/2010/main" val="1107962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smtClean="0">
                <a:solidFill>
                  <a:schemeClr val="bg1"/>
                </a:solidFill>
              </a:rPr>
              <a:t>Pre Game</a:t>
            </a:r>
            <a:endParaRPr lang="en-US" sz="8800" b="1" dirty="0">
              <a:solidFill>
                <a:schemeClr val="bg1"/>
              </a:solidFill>
            </a:endParaRPr>
          </a:p>
        </p:txBody>
      </p:sp>
      <p:sp>
        <p:nvSpPr>
          <p:cNvPr id="4" name="Date Placeholder 3"/>
          <p:cNvSpPr>
            <a:spLocks noGrp="1"/>
          </p:cNvSpPr>
          <p:nvPr>
            <p:ph type="dt" sz="half" idx="10"/>
          </p:nvPr>
        </p:nvSpPr>
        <p:spPr>
          <a:noFill/>
          <a:ln>
            <a:solidFill>
              <a:schemeClr val="accent1"/>
            </a:solidFill>
          </a:ln>
        </p:spPr>
        <p:txBody>
          <a:bodyPr/>
          <a:lstStyle/>
          <a:p>
            <a:r>
              <a:rPr lang="en-US" b="1" dirty="0" smtClean="0">
                <a:solidFill>
                  <a:schemeClr val="bg1"/>
                </a:solidFill>
              </a:rPr>
              <a:t>9/21/2015</a:t>
            </a:r>
            <a:endParaRPr lang="en-US" b="1" dirty="0">
              <a:solidFill>
                <a:schemeClr val="bg1"/>
              </a:solidFill>
            </a:endParaRPr>
          </a:p>
        </p:txBody>
      </p:sp>
      <p:sp>
        <p:nvSpPr>
          <p:cNvPr id="5" name="Footer Placeholder 4"/>
          <p:cNvSpPr>
            <a:spLocks noGrp="1"/>
          </p:cNvSpPr>
          <p:nvPr>
            <p:ph type="ftr" sz="quarter" idx="11"/>
          </p:nvPr>
        </p:nvSpPr>
        <p:spPr>
          <a:noFill/>
        </p:spPr>
        <p:txBody>
          <a:bodyPr/>
          <a:lstStyle/>
          <a:p>
            <a:r>
              <a:rPr lang="en-US" b="1" dirty="0" smtClean="0">
                <a:solidFill>
                  <a:schemeClr val="bg1"/>
                </a:solidFill>
              </a:rPr>
              <a:t>Matt Preston</a:t>
            </a:r>
            <a:endParaRPr lang="en-US" b="1" dirty="0">
              <a:solidFill>
                <a:schemeClr val="bg1"/>
              </a:solidFill>
            </a:endParaRPr>
          </a:p>
        </p:txBody>
      </p:sp>
      <p:sp>
        <p:nvSpPr>
          <p:cNvPr id="7" name="TextBox 6"/>
          <p:cNvSpPr txBox="1"/>
          <p:nvPr/>
        </p:nvSpPr>
        <p:spPr>
          <a:xfrm>
            <a:off x="228600" y="1295400"/>
            <a:ext cx="8458200" cy="5324535"/>
          </a:xfrm>
          <a:prstGeom prst="rect">
            <a:avLst/>
          </a:prstGeom>
          <a:noFill/>
        </p:spPr>
        <p:txBody>
          <a:bodyPr wrap="square" rtlCol="0">
            <a:spAutoFit/>
          </a:bodyPr>
          <a:lstStyle/>
          <a:p>
            <a:pPr marL="182880" indent="-182880">
              <a:buFont typeface="Arial" panose="020B0604020202020204" pitchFamily="34" charset="0"/>
              <a:buChar char="•"/>
            </a:pPr>
            <a:r>
              <a:rPr lang="en-US" sz="2000" b="1" dirty="0" smtClean="0">
                <a:solidFill>
                  <a:schemeClr val="bg1"/>
                </a:solidFill>
              </a:rPr>
              <a:t>Discuss with wing officials coverage responsibilities re: WR’s</a:t>
            </a:r>
            <a:endParaRPr lang="en-US" sz="2000" b="1" dirty="0">
              <a:solidFill>
                <a:schemeClr val="bg1"/>
              </a:solidFill>
            </a:endParaRPr>
          </a:p>
          <a:p>
            <a:pPr marL="182880" indent="-182880">
              <a:buFont typeface="Arial" panose="020B0604020202020204" pitchFamily="34" charset="0"/>
              <a:buChar char="•"/>
            </a:pPr>
            <a:r>
              <a:rPr lang="en-US" sz="2000" b="1" dirty="0" smtClean="0">
                <a:solidFill>
                  <a:schemeClr val="bg1"/>
                </a:solidFill>
              </a:rPr>
              <a:t>Discuss with wing officials when you will give up goal line to them</a:t>
            </a:r>
          </a:p>
          <a:p>
            <a:pPr marL="182880" indent="-182880">
              <a:buFont typeface="Arial" panose="020B0604020202020204" pitchFamily="34" charset="0"/>
              <a:buChar char="•"/>
            </a:pPr>
            <a:endParaRPr lang="en-US" sz="2000" b="1" dirty="0" smtClean="0">
              <a:solidFill>
                <a:schemeClr val="bg1"/>
              </a:solidFill>
            </a:endParaRPr>
          </a:p>
          <a:p>
            <a:pPr marL="182880" indent="-182880">
              <a:buFont typeface="Arial" panose="020B0604020202020204" pitchFamily="34" charset="0"/>
              <a:buChar char="•"/>
            </a:pPr>
            <a:r>
              <a:rPr lang="en-US" sz="2000" b="1" dirty="0" smtClean="0">
                <a:solidFill>
                  <a:schemeClr val="bg1"/>
                </a:solidFill>
              </a:rPr>
              <a:t>Check the Pylons and the on field yard markers (usually the yard markers are initially set up directly on the sideline.  BJ should move them back which helps to control sideline interference and makes movement by wings easier)</a:t>
            </a:r>
          </a:p>
          <a:p>
            <a:pPr marL="182880" indent="-182880">
              <a:buFont typeface="Arial" panose="020B0604020202020204" pitchFamily="34" charset="0"/>
              <a:buChar char="•"/>
            </a:pPr>
            <a:r>
              <a:rPr lang="en-US" sz="2000" b="1" dirty="0" smtClean="0">
                <a:solidFill>
                  <a:schemeClr val="bg1"/>
                </a:solidFill>
              </a:rPr>
              <a:t>Assist the Linesman with checking the chains</a:t>
            </a:r>
          </a:p>
          <a:p>
            <a:pPr marL="182880" indent="-182880">
              <a:buFont typeface="Arial" panose="020B0604020202020204" pitchFamily="34" charset="0"/>
              <a:buChar char="•"/>
            </a:pPr>
            <a:endParaRPr lang="en-US" sz="2000" b="1" dirty="0">
              <a:solidFill>
                <a:schemeClr val="bg1"/>
              </a:solidFill>
            </a:endParaRPr>
          </a:p>
          <a:p>
            <a:pPr marL="182880" indent="-182880">
              <a:buFont typeface="Arial" panose="020B0604020202020204" pitchFamily="34" charset="0"/>
              <a:buChar char="•"/>
            </a:pPr>
            <a:r>
              <a:rPr lang="en-US" sz="2000" b="1" dirty="0" smtClean="0">
                <a:solidFill>
                  <a:schemeClr val="bg1"/>
                </a:solidFill>
              </a:rPr>
              <a:t>Talk to QBs and Coaches re: mechanics for when the play clock reaches 10 secs and 5 secs</a:t>
            </a:r>
          </a:p>
          <a:p>
            <a:pPr marL="182880" indent="-182880">
              <a:buFont typeface="Arial" panose="020B0604020202020204" pitchFamily="34" charset="0"/>
              <a:buChar char="•"/>
            </a:pPr>
            <a:endParaRPr lang="en-US" sz="2000" b="1" dirty="0" smtClean="0">
              <a:solidFill>
                <a:schemeClr val="bg1"/>
              </a:solidFill>
            </a:endParaRPr>
          </a:p>
          <a:p>
            <a:pPr marL="182880" indent="-182880">
              <a:buFont typeface="Arial" panose="020B0604020202020204" pitchFamily="34" charset="0"/>
              <a:buChar char="•"/>
            </a:pPr>
            <a:r>
              <a:rPr lang="en-US" sz="2000" b="1" dirty="0" smtClean="0">
                <a:solidFill>
                  <a:schemeClr val="bg1"/>
                </a:solidFill>
              </a:rPr>
              <a:t>Introduce yourself to persons responsible for game balls and instruct them on procedures for getting the ball in (especially during wet weather)</a:t>
            </a:r>
            <a:endParaRPr lang="en-US" sz="2000" b="1" dirty="0">
              <a:solidFill>
                <a:schemeClr val="bg1"/>
              </a:solidFill>
            </a:endParaRPr>
          </a:p>
          <a:p>
            <a:pPr marL="182880" indent="-18288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endParaRPr lang="en-US" sz="2000" b="1" dirty="0" smtClean="0">
              <a:solidFill>
                <a:schemeClr val="bg1"/>
              </a:solidFill>
            </a:endParaRPr>
          </a:p>
          <a:p>
            <a:endParaRPr lang="en-US" sz="2000" b="1" dirty="0" smtClean="0">
              <a:solidFill>
                <a:schemeClr val="bg1"/>
              </a:solidFill>
            </a:endParaRPr>
          </a:p>
          <a:p>
            <a:endParaRPr lang="en-US" sz="2000" b="1" dirty="0">
              <a:solidFill>
                <a:schemeClr val="bg1"/>
              </a:solidFill>
            </a:endParaRPr>
          </a:p>
        </p:txBody>
      </p:sp>
    </p:spTree>
    <p:extLst>
      <p:ext uri="{BB962C8B-B14F-4D97-AF65-F5344CB8AC3E}">
        <p14:creationId xmlns:p14="http://schemas.microsoft.com/office/powerpoint/2010/main" val="2963372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smtClean="0">
                <a:solidFill>
                  <a:schemeClr val="bg1"/>
                </a:solidFill>
              </a:rPr>
              <a:t>Positioning</a:t>
            </a:r>
            <a:endParaRPr lang="en-US" sz="8800" b="1" dirty="0">
              <a:solidFill>
                <a:schemeClr val="bg1"/>
              </a:solidFill>
            </a:endParaRPr>
          </a:p>
        </p:txBody>
      </p:sp>
      <p:sp>
        <p:nvSpPr>
          <p:cNvPr id="4" name="Date Placeholder 3"/>
          <p:cNvSpPr>
            <a:spLocks noGrp="1"/>
          </p:cNvSpPr>
          <p:nvPr>
            <p:ph type="dt" sz="half" idx="10"/>
          </p:nvPr>
        </p:nvSpPr>
        <p:spPr>
          <a:xfrm>
            <a:off x="304800" y="6553200"/>
            <a:ext cx="2133600" cy="365125"/>
          </a:xfrm>
          <a:noFill/>
          <a:ln>
            <a:solidFill>
              <a:schemeClr val="accent1"/>
            </a:solidFill>
          </a:ln>
        </p:spPr>
        <p:txBody>
          <a:bodyPr/>
          <a:lstStyle/>
          <a:p>
            <a:r>
              <a:rPr lang="en-US" b="1" dirty="0" smtClean="0">
                <a:solidFill>
                  <a:schemeClr val="bg1"/>
                </a:solidFill>
              </a:rPr>
              <a:t>9/21/2015</a:t>
            </a:r>
            <a:endParaRPr lang="en-US" b="1" dirty="0">
              <a:solidFill>
                <a:schemeClr val="bg1"/>
              </a:solidFill>
            </a:endParaRPr>
          </a:p>
        </p:txBody>
      </p:sp>
      <p:sp>
        <p:nvSpPr>
          <p:cNvPr id="5" name="Footer Placeholder 4"/>
          <p:cNvSpPr>
            <a:spLocks noGrp="1"/>
          </p:cNvSpPr>
          <p:nvPr>
            <p:ph type="ftr" sz="quarter" idx="11"/>
          </p:nvPr>
        </p:nvSpPr>
        <p:spPr>
          <a:xfrm>
            <a:off x="3086100" y="6553200"/>
            <a:ext cx="2895600" cy="365125"/>
          </a:xfrm>
          <a:noFill/>
        </p:spPr>
        <p:txBody>
          <a:bodyPr/>
          <a:lstStyle/>
          <a:p>
            <a:r>
              <a:rPr lang="en-US" b="1" dirty="0" smtClean="0">
                <a:solidFill>
                  <a:schemeClr val="bg1"/>
                </a:solidFill>
              </a:rPr>
              <a:t>Matt Preston</a:t>
            </a:r>
            <a:endParaRPr lang="en-US" b="1" dirty="0">
              <a:solidFill>
                <a:schemeClr val="bg1"/>
              </a:solidFill>
            </a:endParaRPr>
          </a:p>
        </p:txBody>
      </p:sp>
      <p:sp>
        <p:nvSpPr>
          <p:cNvPr id="7" name="TextBox 6"/>
          <p:cNvSpPr txBox="1"/>
          <p:nvPr/>
        </p:nvSpPr>
        <p:spPr>
          <a:xfrm>
            <a:off x="304800" y="1240971"/>
            <a:ext cx="8458200" cy="6247864"/>
          </a:xfrm>
          <a:prstGeom prst="rect">
            <a:avLst/>
          </a:prstGeom>
          <a:noFill/>
        </p:spPr>
        <p:txBody>
          <a:bodyPr wrap="square" rtlCol="0">
            <a:spAutoFit/>
          </a:bodyPr>
          <a:lstStyle/>
          <a:p>
            <a:pPr marL="182880" indent="-182880">
              <a:buFont typeface="Arial" panose="020B0604020202020204" pitchFamily="34" charset="0"/>
              <a:buChar char="•"/>
            </a:pPr>
            <a:r>
              <a:rPr lang="en-US" sz="2000" b="1" dirty="0">
                <a:solidFill>
                  <a:schemeClr val="bg1"/>
                </a:solidFill>
              </a:rPr>
              <a:t>The </a:t>
            </a:r>
            <a:r>
              <a:rPr lang="en-US" sz="2000" b="1" dirty="0" smtClean="0">
                <a:solidFill>
                  <a:schemeClr val="bg1"/>
                </a:solidFill>
              </a:rPr>
              <a:t>back judge </a:t>
            </a:r>
            <a:r>
              <a:rPr lang="en-US" sz="2000" b="1" dirty="0">
                <a:solidFill>
                  <a:schemeClr val="bg1"/>
                </a:solidFill>
              </a:rPr>
              <a:t>moves a great deal during a game. Being in position to make the proper call is critical for success</a:t>
            </a:r>
            <a:r>
              <a:rPr lang="en-US" sz="2000" b="1" dirty="0" smtClean="0">
                <a:solidFill>
                  <a:schemeClr val="bg1"/>
                </a:solidFill>
              </a:rPr>
              <a:t>.</a:t>
            </a:r>
          </a:p>
          <a:p>
            <a:pPr marL="182880" indent="-182880">
              <a:buFont typeface="Arial" panose="020B0604020202020204" pitchFamily="34" charset="0"/>
              <a:buChar char="•"/>
            </a:pPr>
            <a:r>
              <a:rPr lang="en-US" sz="2000" b="1" dirty="0" smtClean="0">
                <a:solidFill>
                  <a:schemeClr val="bg1"/>
                </a:solidFill>
              </a:rPr>
              <a:t>Be at least 18-20 yards beyond defensive line of scrimmage and always deeper than deepest defensive back</a:t>
            </a:r>
          </a:p>
          <a:p>
            <a:pPr marL="182880" indent="-182880">
              <a:buFont typeface="Arial" panose="020B0604020202020204" pitchFamily="34" charset="0"/>
              <a:buChar char="•"/>
            </a:pPr>
            <a:r>
              <a:rPr lang="en-US" sz="2000" b="1" dirty="0" smtClean="0">
                <a:solidFill>
                  <a:schemeClr val="bg1"/>
                </a:solidFill>
              </a:rPr>
              <a:t>Position no wider than hash marks</a:t>
            </a:r>
          </a:p>
          <a:p>
            <a:pPr marL="182880" indent="-182880">
              <a:buFont typeface="Arial" panose="020B0604020202020204" pitchFamily="34" charset="0"/>
              <a:buChar char="•"/>
            </a:pPr>
            <a:r>
              <a:rPr lang="en-US" sz="2000" b="1" dirty="0" smtClean="0">
                <a:solidFill>
                  <a:schemeClr val="bg1"/>
                </a:solidFill>
              </a:rPr>
              <a:t>Position determined by strength of offensive formation</a:t>
            </a:r>
          </a:p>
          <a:p>
            <a:pPr marL="640080" lvl="1" indent="-182880">
              <a:buFont typeface="Arial" panose="020B0604020202020204" pitchFamily="34" charset="0"/>
              <a:buChar char="•"/>
            </a:pPr>
            <a:r>
              <a:rPr lang="en-US" sz="2000" b="1" dirty="0" smtClean="0">
                <a:solidFill>
                  <a:schemeClr val="bg1"/>
                </a:solidFill>
              </a:rPr>
              <a:t>Balanced formation = strength considered to be on line judge side</a:t>
            </a:r>
          </a:p>
          <a:p>
            <a:pPr marL="640080" lvl="1" indent="-182880">
              <a:buFont typeface="Arial" panose="020B0604020202020204" pitchFamily="34" charset="0"/>
              <a:buChar char="•"/>
            </a:pPr>
            <a:r>
              <a:rPr lang="en-US" sz="2000" b="1" dirty="0" smtClean="0">
                <a:solidFill>
                  <a:schemeClr val="bg1"/>
                </a:solidFill>
              </a:rPr>
              <a:t>Strength can change by man in motion</a:t>
            </a:r>
          </a:p>
          <a:p>
            <a:pPr marL="182880" indent="-182880">
              <a:buFont typeface="Arial" panose="020B0604020202020204" pitchFamily="34" charset="0"/>
              <a:buChar char="•"/>
            </a:pPr>
            <a:endParaRPr lang="en-US" sz="2000" b="1" dirty="0">
              <a:solidFill>
                <a:schemeClr val="bg1"/>
              </a:solidFill>
            </a:endParaRPr>
          </a:p>
          <a:p>
            <a:pPr marL="182880" indent="-182880">
              <a:buFont typeface="Arial" panose="020B0604020202020204" pitchFamily="34" charset="0"/>
              <a:buChar char="•"/>
            </a:pPr>
            <a:r>
              <a:rPr lang="en-US" sz="2000" b="1" dirty="0" smtClean="0">
                <a:solidFill>
                  <a:schemeClr val="bg1"/>
                </a:solidFill>
              </a:rPr>
              <a:t>At snap Retreat Read React</a:t>
            </a:r>
          </a:p>
          <a:p>
            <a:pPr marL="640080" lvl="1" indent="-182880">
              <a:buFont typeface="Arial" panose="020B0604020202020204" pitchFamily="34" charset="0"/>
              <a:buChar char="•"/>
            </a:pPr>
            <a:r>
              <a:rPr lang="en-US" sz="2000" b="1" dirty="0" smtClean="0">
                <a:solidFill>
                  <a:schemeClr val="bg1"/>
                </a:solidFill>
              </a:rPr>
              <a:t>By retreating first, you position yourself well if there is a deep route by a speedy receiver</a:t>
            </a:r>
          </a:p>
          <a:p>
            <a:pPr marL="640080" lvl="1" indent="-182880">
              <a:buFont typeface="Arial" panose="020B0604020202020204" pitchFamily="34" charset="0"/>
              <a:buChar char="•"/>
            </a:pPr>
            <a:r>
              <a:rPr lang="en-US" sz="2000" b="1" dirty="0" smtClean="0">
                <a:solidFill>
                  <a:schemeClr val="bg1"/>
                </a:solidFill>
              </a:rPr>
              <a:t>Read the type of play and where the flow of the play is headed</a:t>
            </a:r>
          </a:p>
          <a:p>
            <a:pPr marL="640080" lvl="1" indent="-182880">
              <a:buFont typeface="Arial" panose="020B0604020202020204" pitchFamily="34" charset="0"/>
              <a:buChar char="•"/>
            </a:pPr>
            <a:r>
              <a:rPr lang="en-US" sz="2000" b="1" dirty="0" smtClean="0">
                <a:solidFill>
                  <a:schemeClr val="bg1"/>
                </a:solidFill>
              </a:rPr>
              <a:t>The reaction is the motion that gets you in the proper position</a:t>
            </a:r>
            <a:endParaRPr lang="en-US" sz="2000" b="1" dirty="0">
              <a:solidFill>
                <a:schemeClr val="bg1"/>
              </a:solidFill>
            </a:endParaRPr>
          </a:p>
          <a:p>
            <a:pPr marL="182880" indent="-182880">
              <a:buFont typeface="Arial" panose="020B0604020202020204" pitchFamily="34" charset="0"/>
              <a:buChar char="•"/>
            </a:pPr>
            <a:r>
              <a:rPr lang="en-US" sz="2000" b="1" dirty="0" smtClean="0">
                <a:solidFill>
                  <a:schemeClr val="bg1"/>
                </a:solidFill>
              </a:rPr>
              <a:t>Do not chase play—”Happy Feet”</a:t>
            </a:r>
          </a:p>
          <a:p>
            <a:pPr marL="182880" indent="-182880">
              <a:buFont typeface="Arial" panose="020B0604020202020204" pitchFamily="34" charset="0"/>
              <a:buChar char="•"/>
            </a:pPr>
            <a:r>
              <a:rPr lang="en-US" sz="2000" b="1" dirty="0" smtClean="0">
                <a:solidFill>
                  <a:schemeClr val="bg1"/>
                </a:solidFill>
              </a:rPr>
              <a:t>When ball becomes dead move in to assist with dead ball officiating</a:t>
            </a:r>
          </a:p>
          <a:p>
            <a:pPr marL="182880" indent="-182880">
              <a:buFont typeface="Arial" panose="020B0604020202020204" pitchFamily="34" charset="0"/>
              <a:buChar char="•"/>
            </a:pPr>
            <a:r>
              <a:rPr lang="en-US" sz="2000" b="1" dirty="0" smtClean="0">
                <a:solidFill>
                  <a:schemeClr val="bg1"/>
                </a:solidFill>
              </a:rPr>
              <a:t>Short yardage play stay back to observe all of the action</a:t>
            </a:r>
            <a:endParaRPr lang="en-US" sz="2000" b="1" dirty="0">
              <a:solidFill>
                <a:schemeClr val="bg1"/>
              </a:solidFill>
            </a:endParaRPr>
          </a:p>
          <a:p>
            <a:pPr marL="342900" indent="-342900">
              <a:buFont typeface="Arial" panose="020B0604020202020204" pitchFamily="34" charset="0"/>
              <a:buChar char="•"/>
            </a:pPr>
            <a:endParaRPr lang="en-US" sz="2000" b="1" dirty="0" smtClean="0">
              <a:solidFill>
                <a:schemeClr val="bg1"/>
              </a:solidFill>
            </a:endParaRPr>
          </a:p>
          <a:p>
            <a:endParaRPr lang="en-US" sz="2000" b="1" dirty="0" smtClean="0">
              <a:solidFill>
                <a:schemeClr val="bg1"/>
              </a:solidFill>
            </a:endParaRPr>
          </a:p>
          <a:p>
            <a:endParaRPr lang="en-US" sz="2000" b="1" dirty="0">
              <a:solidFill>
                <a:schemeClr val="bg1"/>
              </a:solidFill>
            </a:endParaRPr>
          </a:p>
        </p:txBody>
      </p:sp>
    </p:spTree>
    <p:extLst>
      <p:ext uri="{BB962C8B-B14F-4D97-AF65-F5344CB8AC3E}">
        <p14:creationId xmlns:p14="http://schemas.microsoft.com/office/powerpoint/2010/main" val="2311775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smtClean="0">
                <a:solidFill>
                  <a:schemeClr val="bg1"/>
                </a:solidFill>
              </a:rPr>
              <a:t>Positioning </a:t>
            </a:r>
            <a:r>
              <a:rPr lang="en-US" sz="2800" b="1" dirty="0" smtClean="0">
                <a:solidFill>
                  <a:schemeClr val="bg1"/>
                </a:solidFill>
              </a:rPr>
              <a:t>cont.</a:t>
            </a:r>
            <a:endParaRPr lang="en-US" sz="2800" b="1" dirty="0">
              <a:solidFill>
                <a:schemeClr val="bg1"/>
              </a:solidFill>
            </a:endParaRPr>
          </a:p>
        </p:txBody>
      </p:sp>
      <p:sp>
        <p:nvSpPr>
          <p:cNvPr id="4" name="Date Placeholder 3"/>
          <p:cNvSpPr>
            <a:spLocks noGrp="1"/>
          </p:cNvSpPr>
          <p:nvPr>
            <p:ph type="dt" sz="half" idx="10"/>
          </p:nvPr>
        </p:nvSpPr>
        <p:spPr>
          <a:xfrm>
            <a:off x="457200" y="6492875"/>
            <a:ext cx="2133600" cy="365125"/>
          </a:xfrm>
          <a:noFill/>
          <a:ln>
            <a:solidFill>
              <a:schemeClr val="accent1"/>
            </a:solidFill>
          </a:ln>
        </p:spPr>
        <p:txBody>
          <a:bodyPr/>
          <a:lstStyle/>
          <a:p>
            <a:r>
              <a:rPr lang="en-US" b="1" dirty="0" smtClean="0">
                <a:solidFill>
                  <a:schemeClr val="bg1"/>
                </a:solidFill>
              </a:rPr>
              <a:t>9/21/2015</a:t>
            </a:r>
            <a:endParaRPr lang="en-US" b="1" dirty="0">
              <a:solidFill>
                <a:schemeClr val="bg1"/>
              </a:solidFill>
            </a:endParaRPr>
          </a:p>
        </p:txBody>
      </p:sp>
      <p:sp>
        <p:nvSpPr>
          <p:cNvPr id="5" name="Footer Placeholder 4"/>
          <p:cNvSpPr>
            <a:spLocks noGrp="1"/>
          </p:cNvSpPr>
          <p:nvPr>
            <p:ph type="ftr" sz="quarter" idx="11"/>
          </p:nvPr>
        </p:nvSpPr>
        <p:spPr>
          <a:xfrm>
            <a:off x="3009900" y="6449913"/>
            <a:ext cx="2895600" cy="365125"/>
          </a:xfrm>
          <a:noFill/>
        </p:spPr>
        <p:txBody>
          <a:bodyPr/>
          <a:lstStyle/>
          <a:p>
            <a:r>
              <a:rPr lang="en-US" b="1" dirty="0" smtClean="0">
                <a:solidFill>
                  <a:schemeClr val="bg1"/>
                </a:solidFill>
              </a:rPr>
              <a:t>Matt Preston</a:t>
            </a:r>
            <a:endParaRPr lang="en-US" b="1" dirty="0">
              <a:solidFill>
                <a:schemeClr val="bg1"/>
              </a:solidFill>
            </a:endParaRPr>
          </a:p>
        </p:txBody>
      </p:sp>
      <p:sp>
        <p:nvSpPr>
          <p:cNvPr id="7" name="TextBox 6"/>
          <p:cNvSpPr txBox="1"/>
          <p:nvPr/>
        </p:nvSpPr>
        <p:spPr>
          <a:xfrm>
            <a:off x="228600" y="1371600"/>
            <a:ext cx="8458200" cy="5078313"/>
          </a:xfrm>
          <a:prstGeom prst="rect">
            <a:avLst/>
          </a:prstGeom>
          <a:noFill/>
        </p:spPr>
        <p:txBody>
          <a:bodyPr wrap="square" rtlCol="0">
            <a:spAutoFit/>
          </a:bodyPr>
          <a:lstStyle/>
          <a:p>
            <a:pPr marL="182880" indent="-182880">
              <a:buFont typeface="Arial" panose="020B0604020202020204" pitchFamily="34" charset="0"/>
              <a:buChar char="•"/>
            </a:pPr>
            <a:r>
              <a:rPr lang="en-US" b="1" dirty="0" smtClean="0">
                <a:solidFill>
                  <a:schemeClr val="bg1"/>
                </a:solidFill>
              </a:rPr>
              <a:t>Try to work from inside out.  Middle of the field of play towards the sideline</a:t>
            </a:r>
          </a:p>
          <a:p>
            <a:pPr marL="182880" indent="-182880">
              <a:buFont typeface="Arial" panose="020B0604020202020204" pitchFamily="34" charset="0"/>
              <a:buChar char="•"/>
            </a:pPr>
            <a:r>
              <a:rPr lang="en-US" b="1" dirty="0" smtClean="0">
                <a:solidFill>
                  <a:schemeClr val="bg1"/>
                </a:solidFill>
              </a:rPr>
              <a:t>Keep players boxed in to create different points of focus with wing officials</a:t>
            </a:r>
          </a:p>
          <a:p>
            <a:pPr marL="182880" indent="-182880">
              <a:buFont typeface="Arial" panose="020B0604020202020204" pitchFamily="34" charset="0"/>
              <a:buChar char="•"/>
            </a:pPr>
            <a:r>
              <a:rPr lang="en-US" b="1" dirty="0" smtClean="0">
                <a:solidFill>
                  <a:schemeClr val="bg1"/>
                </a:solidFill>
              </a:rPr>
              <a:t>Always keep play in front of you</a:t>
            </a:r>
          </a:p>
          <a:p>
            <a:pPr marL="182880" indent="-182880">
              <a:buFont typeface="Arial" panose="020B0604020202020204" pitchFamily="34" charset="0"/>
              <a:buChar char="•"/>
            </a:pPr>
            <a:r>
              <a:rPr lang="en-US" b="1" dirty="0" smtClean="0">
                <a:solidFill>
                  <a:schemeClr val="bg1"/>
                </a:solidFill>
              </a:rPr>
              <a:t>Get to goal line quickly and hold your position if there is a possibility of it coming into play</a:t>
            </a:r>
          </a:p>
          <a:p>
            <a:pPr marL="182880" indent="-182880">
              <a:buFont typeface="Arial" panose="020B0604020202020204" pitchFamily="34" charset="0"/>
              <a:buChar char="•"/>
            </a:pPr>
            <a:r>
              <a:rPr lang="en-US" b="1" dirty="0" smtClean="0">
                <a:solidFill>
                  <a:schemeClr val="bg1"/>
                </a:solidFill>
              </a:rPr>
              <a:t>Communicate to wings when you will be giving up goal line and positioning on end line</a:t>
            </a:r>
          </a:p>
          <a:p>
            <a:pPr marL="182880" indent="-182880">
              <a:buFont typeface="Arial" panose="020B0604020202020204" pitchFamily="34" charset="0"/>
              <a:buChar char="•"/>
            </a:pPr>
            <a:endParaRPr lang="en-US" b="1" dirty="0">
              <a:solidFill>
                <a:schemeClr val="bg1"/>
              </a:solidFill>
            </a:endParaRPr>
          </a:p>
          <a:p>
            <a:pPr marL="182880" indent="-182880">
              <a:buFont typeface="Arial" panose="020B0604020202020204" pitchFamily="34" charset="0"/>
              <a:buChar char="•"/>
            </a:pPr>
            <a:r>
              <a:rPr lang="en-US" b="1" dirty="0" smtClean="0">
                <a:solidFill>
                  <a:schemeClr val="bg1"/>
                </a:solidFill>
              </a:rPr>
              <a:t>On a turnover, reverse mechanics come into effect and you are now the trailing official</a:t>
            </a:r>
          </a:p>
          <a:p>
            <a:pPr marL="182880" indent="-182880">
              <a:buFont typeface="Arial" panose="020B0604020202020204" pitchFamily="34" charset="0"/>
              <a:buChar char="•"/>
            </a:pPr>
            <a:endParaRPr lang="en-US" b="1" dirty="0">
              <a:solidFill>
                <a:schemeClr val="bg1"/>
              </a:solidFill>
            </a:endParaRPr>
          </a:p>
          <a:p>
            <a:pPr marL="182880" indent="-182880">
              <a:buFont typeface="Arial" panose="020B0604020202020204" pitchFamily="34" charset="0"/>
              <a:buChar char="•"/>
            </a:pPr>
            <a:r>
              <a:rPr lang="en-US" b="1" dirty="0" smtClean="0">
                <a:solidFill>
                  <a:schemeClr val="bg1"/>
                </a:solidFill>
              </a:rPr>
              <a:t>Field Goals/Extra Points- a few yards back of the upright on the Linesman’s side</a:t>
            </a:r>
          </a:p>
          <a:p>
            <a:pPr marL="182880" indent="-182880">
              <a:buFont typeface="Arial" panose="020B0604020202020204" pitchFamily="34" charset="0"/>
              <a:buChar char="•"/>
            </a:pPr>
            <a:r>
              <a:rPr lang="en-US" b="1" dirty="0" smtClean="0">
                <a:solidFill>
                  <a:schemeClr val="bg1"/>
                </a:solidFill>
              </a:rPr>
              <a:t>Punts-position slightly behind and to the side of the deepest receiver on the linesman’s side</a:t>
            </a:r>
          </a:p>
          <a:p>
            <a:pPr marL="640080" lvl="1" indent="-182880">
              <a:buFont typeface="Arial" panose="020B0604020202020204" pitchFamily="34" charset="0"/>
              <a:buChar char="•"/>
            </a:pPr>
            <a:r>
              <a:rPr lang="en-US" b="1" dirty="0" smtClean="0">
                <a:solidFill>
                  <a:schemeClr val="bg1"/>
                </a:solidFill>
              </a:rPr>
              <a:t>On kicks from inside the receiving team’s 40 yard line, take a position on the goal line at the sideline.</a:t>
            </a:r>
            <a:endParaRPr lang="en-US" b="1" dirty="0">
              <a:solidFill>
                <a:schemeClr val="bg1"/>
              </a:solidFill>
            </a:endParaRPr>
          </a:p>
          <a:p>
            <a:pPr marL="182880" indent="-182880">
              <a:buFont typeface="Arial" panose="020B0604020202020204" pitchFamily="34" charset="0"/>
              <a:buChar char="•"/>
            </a:pPr>
            <a:r>
              <a:rPr lang="en-US" b="1" dirty="0" smtClean="0">
                <a:solidFill>
                  <a:schemeClr val="bg1"/>
                </a:solidFill>
              </a:rPr>
              <a:t>Kickoffs-back deep with Referee on opposite sideline (some R’s may elect to have BJ be up to hand ball to kicker)</a:t>
            </a:r>
            <a:endParaRPr lang="en-US" b="1" dirty="0">
              <a:solidFill>
                <a:schemeClr val="bg1"/>
              </a:solidFill>
            </a:endParaRPr>
          </a:p>
        </p:txBody>
      </p:sp>
    </p:spTree>
    <p:extLst>
      <p:ext uri="{BB962C8B-B14F-4D97-AF65-F5344CB8AC3E}">
        <p14:creationId xmlns:p14="http://schemas.microsoft.com/office/powerpoint/2010/main" val="3379867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smtClean="0">
                <a:solidFill>
                  <a:schemeClr val="bg1"/>
                </a:solidFill>
              </a:rPr>
              <a:t>Game Play</a:t>
            </a:r>
            <a:endParaRPr lang="en-US" sz="2800" b="1" dirty="0">
              <a:solidFill>
                <a:schemeClr val="bg1"/>
              </a:solidFill>
            </a:endParaRPr>
          </a:p>
        </p:txBody>
      </p:sp>
      <p:sp>
        <p:nvSpPr>
          <p:cNvPr id="4" name="Date Placeholder 3"/>
          <p:cNvSpPr>
            <a:spLocks noGrp="1"/>
          </p:cNvSpPr>
          <p:nvPr>
            <p:ph type="dt" sz="half" idx="10"/>
          </p:nvPr>
        </p:nvSpPr>
        <p:spPr>
          <a:xfrm>
            <a:off x="2209800" y="6553200"/>
            <a:ext cx="2133600" cy="441325"/>
          </a:xfrm>
          <a:noFill/>
          <a:ln>
            <a:solidFill>
              <a:schemeClr val="accent1"/>
            </a:solidFill>
          </a:ln>
        </p:spPr>
        <p:txBody>
          <a:bodyPr/>
          <a:lstStyle/>
          <a:p>
            <a:r>
              <a:rPr lang="en-US" b="1" dirty="0" smtClean="0">
                <a:solidFill>
                  <a:schemeClr val="bg1"/>
                </a:solidFill>
              </a:rPr>
              <a:t>9/21/2015</a:t>
            </a:r>
            <a:endParaRPr lang="en-US" b="1" dirty="0">
              <a:solidFill>
                <a:schemeClr val="bg1"/>
              </a:solidFill>
            </a:endParaRPr>
          </a:p>
        </p:txBody>
      </p:sp>
      <p:sp>
        <p:nvSpPr>
          <p:cNvPr id="5" name="Footer Placeholder 4"/>
          <p:cNvSpPr>
            <a:spLocks noGrp="1"/>
          </p:cNvSpPr>
          <p:nvPr>
            <p:ph type="ftr" sz="quarter" idx="11"/>
          </p:nvPr>
        </p:nvSpPr>
        <p:spPr>
          <a:xfrm>
            <a:off x="5181600" y="6613525"/>
            <a:ext cx="2895600" cy="244475"/>
          </a:xfrm>
          <a:noFill/>
        </p:spPr>
        <p:txBody>
          <a:bodyPr/>
          <a:lstStyle/>
          <a:p>
            <a:r>
              <a:rPr lang="en-US" b="1" dirty="0" smtClean="0">
                <a:solidFill>
                  <a:schemeClr val="bg1"/>
                </a:solidFill>
              </a:rPr>
              <a:t>Matt Preston</a:t>
            </a:r>
            <a:endParaRPr lang="en-US" b="1" dirty="0">
              <a:solidFill>
                <a:schemeClr val="bg1"/>
              </a:solidFill>
            </a:endParaRPr>
          </a:p>
        </p:txBody>
      </p:sp>
      <p:sp>
        <p:nvSpPr>
          <p:cNvPr id="7" name="TextBox 6"/>
          <p:cNvSpPr txBox="1"/>
          <p:nvPr/>
        </p:nvSpPr>
        <p:spPr>
          <a:xfrm>
            <a:off x="152400" y="1214803"/>
            <a:ext cx="8458200" cy="5632311"/>
          </a:xfrm>
          <a:prstGeom prst="rect">
            <a:avLst/>
          </a:prstGeom>
          <a:noFill/>
        </p:spPr>
        <p:txBody>
          <a:bodyPr wrap="square" rtlCol="0">
            <a:spAutoFit/>
          </a:bodyPr>
          <a:lstStyle/>
          <a:p>
            <a:pPr marL="182880" indent="-182880">
              <a:buFont typeface="Arial" panose="020B0604020202020204" pitchFamily="34" charset="0"/>
              <a:buChar char="•"/>
            </a:pPr>
            <a:r>
              <a:rPr lang="en-US" sz="2000" b="1" dirty="0" smtClean="0">
                <a:solidFill>
                  <a:schemeClr val="bg1"/>
                </a:solidFill>
              </a:rPr>
              <a:t> Among other things, a back judge rules </a:t>
            </a:r>
            <a:r>
              <a:rPr lang="en-US" sz="2000" b="1" dirty="0">
                <a:solidFill>
                  <a:schemeClr val="bg1"/>
                </a:solidFill>
              </a:rPr>
              <a:t>on pass interference, illegal blocks </a:t>
            </a:r>
            <a:r>
              <a:rPr lang="en-US" sz="2000" b="1" dirty="0" smtClean="0">
                <a:solidFill>
                  <a:schemeClr val="bg1"/>
                </a:solidFill>
              </a:rPr>
              <a:t>downfield and </a:t>
            </a:r>
            <a:r>
              <a:rPr lang="en-US" sz="2000" b="1" dirty="0">
                <a:solidFill>
                  <a:schemeClr val="bg1"/>
                </a:solidFill>
              </a:rPr>
              <a:t>incomplete passes. </a:t>
            </a:r>
            <a:endParaRPr lang="en-US" sz="2000" b="1" dirty="0" smtClean="0">
              <a:solidFill>
                <a:schemeClr val="bg1"/>
              </a:solidFill>
            </a:endParaRPr>
          </a:p>
          <a:p>
            <a:pPr marL="182880" indent="-182880">
              <a:buFont typeface="Arial" panose="020B0604020202020204" pitchFamily="34" charset="0"/>
              <a:buChar char="•"/>
            </a:pPr>
            <a:r>
              <a:rPr lang="en-US" sz="2000" b="1" dirty="0" smtClean="0">
                <a:solidFill>
                  <a:schemeClr val="bg1"/>
                </a:solidFill>
              </a:rPr>
              <a:t>Back judge will cover the </a:t>
            </a:r>
            <a:r>
              <a:rPr lang="en-US" sz="2000" b="1" dirty="0">
                <a:solidFill>
                  <a:schemeClr val="bg1"/>
                </a:solidFill>
              </a:rPr>
              <a:t>area of the field in between </a:t>
            </a:r>
            <a:r>
              <a:rPr lang="en-US" sz="2000" b="1" dirty="0" smtClean="0">
                <a:solidFill>
                  <a:schemeClr val="bg1"/>
                </a:solidFill>
              </a:rPr>
              <a:t>themselves </a:t>
            </a:r>
            <a:r>
              <a:rPr lang="en-US" sz="2000" b="1" dirty="0">
                <a:solidFill>
                  <a:schemeClr val="bg1"/>
                </a:solidFill>
              </a:rPr>
              <a:t>and the umpire. </a:t>
            </a:r>
            <a:r>
              <a:rPr lang="en-US" sz="2000" b="1" dirty="0" smtClean="0">
                <a:solidFill>
                  <a:schemeClr val="bg1"/>
                </a:solidFill>
              </a:rPr>
              <a:t>Covering from sideline to </a:t>
            </a:r>
            <a:r>
              <a:rPr lang="en-US" sz="2000" b="1" dirty="0">
                <a:solidFill>
                  <a:schemeClr val="bg1"/>
                </a:solidFill>
              </a:rPr>
              <a:t>sideline. </a:t>
            </a:r>
            <a:endParaRPr lang="en-US" sz="2000" b="1" dirty="0" smtClean="0">
              <a:solidFill>
                <a:schemeClr val="bg1"/>
              </a:solidFill>
            </a:endParaRPr>
          </a:p>
          <a:p>
            <a:pPr marL="182880" indent="-182880">
              <a:buFont typeface="Arial" panose="020B0604020202020204" pitchFamily="34" charset="0"/>
              <a:buChar char="•"/>
            </a:pPr>
            <a:r>
              <a:rPr lang="en-US" sz="2000" b="1" dirty="0">
                <a:solidFill>
                  <a:schemeClr val="bg1"/>
                </a:solidFill>
              </a:rPr>
              <a:t>Pre-snap:</a:t>
            </a:r>
          </a:p>
          <a:p>
            <a:pPr marL="640080" lvl="1" indent="-182880">
              <a:buFont typeface="Arial" panose="020B0604020202020204" pitchFamily="34" charset="0"/>
              <a:buChar char="•"/>
            </a:pPr>
            <a:r>
              <a:rPr lang="en-US" sz="2000" b="1" dirty="0">
                <a:solidFill>
                  <a:schemeClr val="bg1"/>
                </a:solidFill>
              </a:rPr>
              <a:t>All defensive players should be in front of you </a:t>
            </a:r>
          </a:p>
          <a:p>
            <a:pPr marL="640080" lvl="1" indent="-182880">
              <a:buFont typeface="Arial" panose="020B0604020202020204" pitchFamily="34" charset="0"/>
              <a:buChar char="•"/>
            </a:pPr>
            <a:r>
              <a:rPr lang="en-US" sz="2000" b="1" dirty="0">
                <a:solidFill>
                  <a:schemeClr val="bg1"/>
                </a:solidFill>
              </a:rPr>
              <a:t>Count the defense on EVERY </a:t>
            </a:r>
            <a:r>
              <a:rPr lang="en-US" sz="2000" b="1" dirty="0" smtClean="0">
                <a:solidFill>
                  <a:schemeClr val="bg1"/>
                </a:solidFill>
              </a:rPr>
              <a:t>PLAY (start with the offensive sideline and work your way back)</a:t>
            </a:r>
            <a:endParaRPr lang="en-US" sz="2000" b="1" dirty="0">
              <a:solidFill>
                <a:schemeClr val="bg1"/>
              </a:solidFill>
            </a:endParaRPr>
          </a:p>
          <a:p>
            <a:pPr marL="640080" lvl="1" indent="-182880">
              <a:buFont typeface="Arial" panose="020B0604020202020204" pitchFamily="34" charset="0"/>
              <a:buChar char="•"/>
            </a:pPr>
            <a:r>
              <a:rPr lang="en-US" sz="2000" b="1" dirty="0">
                <a:solidFill>
                  <a:schemeClr val="bg1"/>
                </a:solidFill>
              </a:rPr>
              <a:t>Verify count with wing officials</a:t>
            </a:r>
          </a:p>
          <a:p>
            <a:pPr marL="640080" lvl="1" indent="-182880">
              <a:buFont typeface="Arial" panose="020B0604020202020204" pitchFamily="34" charset="0"/>
              <a:buChar char="•"/>
            </a:pPr>
            <a:r>
              <a:rPr lang="en-US" sz="2000" b="1" dirty="0">
                <a:solidFill>
                  <a:schemeClr val="bg1"/>
                </a:solidFill>
              </a:rPr>
              <a:t>Know what receivers are your keys</a:t>
            </a:r>
          </a:p>
          <a:p>
            <a:pPr marL="640080" lvl="1" indent="-182880">
              <a:buFont typeface="Arial" panose="020B0604020202020204" pitchFamily="34" charset="0"/>
              <a:buChar char="•"/>
            </a:pPr>
            <a:r>
              <a:rPr lang="en-US" sz="2000" b="1" dirty="0">
                <a:solidFill>
                  <a:schemeClr val="bg1"/>
                </a:solidFill>
              </a:rPr>
              <a:t>Be consistent with your play clock </a:t>
            </a:r>
            <a:r>
              <a:rPr lang="en-US" sz="2000" b="1" dirty="0" smtClean="0">
                <a:solidFill>
                  <a:schemeClr val="bg1"/>
                </a:solidFill>
              </a:rPr>
              <a:t>signals</a:t>
            </a:r>
          </a:p>
          <a:p>
            <a:pPr marL="1097280" lvl="2" indent="-182880">
              <a:buFont typeface="Arial" panose="020B0604020202020204" pitchFamily="34" charset="0"/>
              <a:buChar char="•"/>
            </a:pPr>
            <a:r>
              <a:rPr lang="en-US" sz="2000" b="1" dirty="0">
                <a:solidFill>
                  <a:schemeClr val="bg1"/>
                </a:solidFill>
              </a:rPr>
              <a:t>The back judge is responsible for ruling a "delay of game" infraction if the play clock expires. </a:t>
            </a:r>
          </a:p>
          <a:p>
            <a:pPr marL="1097280" lvl="2" indent="-182880">
              <a:buFont typeface="Arial" panose="020B0604020202020204" pitchFamily="34" charset="0"/>
              <a:buChar char="•"/>
            </a:pPr>
            <a:r>
              <a:rPr lang="en-US" sz="2000" b="1" dirty="0">
                <a:solidFill>
                  <a:schemeClr val="bg1"/>
                </a:solidFill>
              </a:rPr>
              <a:t>Give clear “Arm up” at 10 seconds and “Arm Straight” at 5 seconds</a:t>
            </a:r>
            <a:endParaRPr lang="en-US" sz="2000" b="1" dirty="0" smtClean="0">
              <a:solidFill>
                <a:schemeClr val="bg1"/>
              </a:solidFill>
            </a:endParaRPr>
          </a:p>
          <a:p>
            <a:pPr marL="182880" indent="-182880">
              <a:buFont typeface="Arial" panose="020B0604020202020204" pitchFamily="34" charset="0"/>
              <a:buChar char="•"/>
            </a:pPr>
            <a:r>
              <a:rPr lang="en-US" sz="2000" b="1" dirty="0" smtClean="0">
                <a:solidFill>
                  <a:schemeClr val="bg1"/>
                </a:solidFill>
              </a:rPr>
              <a:t>Back judge with the assistance of the line judge rules </a:t>
            </a:r>
            <a:r>
              <a:rPr lang="en-US" sz="2000" b="1" dirty="0">
                <a:solidFill>
                  <a:schemeClr val="bg1"/>
                </a:solidFill>
              </a:rPr>
              <a:t>whether field goal and extra point attempts are </a:t>
            </a:r>
            <a:r>
              <a:rPr lang="en-US" sz="2000" b="1" dirty="0" smtClean="0">
                <a:solidFill>
                  <a:schemeClr val="bg1"/>
                </a:solidFill>
              </a:rPr>
              <a:t>successful and is responsible for the whistle.</a:t>
            </a:r>
          </a:p>
          <a:p>
            <a:pPr marL="182880" indent="-182880">
              <a:buFont typeface="Arial" panose="020B0604020202020204" pitchFamily="34" charset="0"/>
              <a:buChar char="•"/>
            </a:pPr>
            <a:r>
              <a:rPr lang="en-US" sz="2000" b="1" dirty="0" smtClean="0">
                <a:solidFill>
                  <a:schemeClr val="bg1"/>
                </a:solidFill>
              </a:rPr>
              <a:t>On measurements back judge is responsible for kneeling down and holding ball in place</a:t>
            </a:r>
            <a:endParaRPr lang="en-US" sz="2000" b="1" dirty="0">
              <a:solidFill>
                <a:schemeClr val="bg1"/>
              </a:solidFill>
            </a:endParaRPr>
          </a:p>
        </p:txBody>
      </p:sp>
    </p:spTree>
    <p:extLst>
      <p:ext uri="{BB962C8B-B14F-4D97-AF65-F5344CB8AC3E}">
        <p14:creationId xmlns:p14="http://schemas.microsoft.com/office/powerpoint/2010/main" val="603152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771" y="76200"/>
            <a:ext cx="8229600" cy="1143000"/>
          </a:xfrm>
        </p:spPr>
        <p:txBody>
          <a:bodyPr>
            <a:noAutofit/>
          </a:bodyPr>
          <a:lstStyle/>
          <a:p>
            <a:r>
              <a:rPr lang="en-US" sz="8800" b="1" dirty="0" smtClean="0">
                <a:solidFill>
                  <a:schemeClr val="bg1"/>
                </a:solidFill>
              </a:rPr>
              <a:t>Game Play</a:t>
            </a:r>
            <a:r>
              <a:rPr lang="en-US" sz="2400" b="1" dirty="0" smtClean="0">
                <a:solidFill>
                  <a:schemeClr val="bg1"/>
                </a:solidFill>
              </a:rPr>
              <a:t> CONT.</a:t>
            </a:r>
            <a:endParaRPr lang="en-US" sz="2800" b="1" dirty="0">
              <a:solidFill>
                <a:schemeClr val="bg1"/>
              </a:solidFill>
            </a:endParaRPr>
          </a:p>
        </p:txBody>
      </p:sp>
      <p:sp>
        <p:nvSpPr>
          <p:cNvPr id="4" name="Date Placeholder 3"/>
          <p:cNvSpPr>
            <a:spLocks noGrp="1"/>
          </p:cNvSpPr>
          <p:nvPr>
            <p:ph type="dt" sz="half" idx="10"/>
          </p:nvPr>
        </p:nvSpPr>
        <p:spPr>
          <a:xfrm>
            <a:off x="4572000" y="6582515"/>
            <a:ext cx="2133600" cy="365125"/>
          </a:xfrm>
          <a:noFill/>
          <a:ln>
            <a:solidFill>
              <a:schemeClr val="accent1"/>
            </a:solidFill>
          </a:ln>
        </p:spPr>
        <p:txBody>
          <a:bodyPr/>
          <a:lstStyle/>
          <a:p>
            <a:r>
              <a:rPr lang="en-US" b="1" dirty="0" smtClean="0">
                <a:solidFill>
                  <a:schemeClr val="bg1"/>
                </a:solidFill>
              </a:rPr>
              <a:t>9/21/2015</a:t>
            </a:r>
            <a:endParaRPr lang="en-US" b="1" dirty="0">
              <a:solidFill>
                <a:schemeClr val="bg1"/>
              </a:solidFill>
            </a:endParaRPr>
          </a:p>
        </p:txBody>
      </p:sp>
      <p:sp>
        <p:nvSpPr>
          <p:cNvPr id="5" name="Footer Placeholder 4"/>
          <p:cNvSpPr>
            <a:spLocks noGrp="1"/>
          </p:cNvSpPr>
          <p:nvPr>
            <p:ph type="ftr" sz="quarter" idx="11"/>
          </p:nvPr>
        </p:nvSpPr>
        <p:spPr>
          <a:xfrm>
            <a:off x="6248400" y="6534747"/>
            <a:ext cx="2895600" cy="365125"/>
          </a:xfrm>
          <a:noFill/>
        </p:spPr>
        <p:txBody>
          <a:bodyPr/>
          <a:lstStyle/>
          <a:p>
            <a:r>
              <a:rPr lang="en-US" b="1" dirty="0" smtClean="0">
                <a:solidFill>
                  <a:schemeClr val="bg1"/>
                </a:solidFill>
              </a:rPr>
              <a:t>Matt Preston</a:t>
            </a:r>
            <a:endParaRPr lang="en-US" b="1" dirty="0">
              <a:solidFill>
                <a:schemeClr val="bg1"/>
              </a:solidFill>
            </a:endParaRPr>
          </a:p>
        </p:txBody>
      </p:sp>
      <p:sp>
        <p:nvSpPr>
          <p:cNvPr id="7" name="TextBox 6"/>
          <p:cNvSpPr txBox="1"/>
          <p:nvPr/>
        </p:nvSpPr>
        <p:spPr>
          <a:xfrm>
            <a:off x="304800" y="1066800"/>
            <a:ext cx="8458200" cy="6355586"/>
          </a:xfrm>
          <a:prstGeom prst="rect">
            <a:avLst/>
          </a:prstGeom>
          <a:noFill/>
        </p:spPr>
        <p:txBody>
          <a:bodyPr wrap="square" rtlCol="0">
            <a:spAutoFit/>
          </a:bodyPr>
          <a:lstStyle/>
          <a:p>
            <a:pPr marL="182880" indent="-182880">
              <a:buFont typeface="Arial" panose="020B0604020202020204" pitchFamily="34" charset="0"/>
              <a:buChar char="•"/>
            </a:pPr>
            <a:r>
              <a:rPr lang="en-US" sz="1600" b="1" dirty="0">
                <a:solidFill>
                  <a:schemeClr val="bg1"/>
                </a:solidFill>
              </a:rPr>
              <a:t> </a:t>
            </a:r>
            <a:r>
              <a:rPr lang="en-US" sz="1700" b="1" dirty="0">
                <a:solidFill>
                  <a:schemeClr val="bg1"/>
                </a:solidFill>
              </a:rPr>
              <a:t>When there is some potential ambiguity, the BJ should confer with the wings and/or umpire before ruling on a play.</a:t>
            </a:r>
          </a:p>
          <a:p>
            <a:pPr marL="640080" lvl="1" indent="-182880">
              <a:buFont typeface="Arial" panose="020B0604020202020204" pitchFamily="34" charset="0"/>
              <a:buChar char="•"/>
            </a:pPr>
            <a:r>
              <a:rPr lang="en-US" sz="1700" b="1" dirty="0">
                <a:solidFill>
                  <a:schemeClr val="bg1"/>
                </a:solidFill>
              </a:rPr>
              <a:t>This could be accomplished simply by making eye contact with another official to either confirm or disagree with a ruling.</a:t>
            </a:r>
          </a:p>
          <a:p>
            <a:pPr marL="182880" indent="-182880">
              <a:buFont typeface="Arial" panose="020B0604020202020204" pitchFamily="34" charset="0"/>
              <a:buChar char="•"/>
            </a:pPr>
            <a:endParaRPr lang="en-US" sz="1700" b="1" dirty="0">
              <a:solidFill>
                <a:schemeClr val="bg1"/>
              </a:solidFill>
            </a:endParaRPr>
          </a:p>
          <a:p>
            <a:pPr marL="182880" indent="-182880">
              <a:buFont typeface="Arial" panose="020B0604020202020204" pitchFamily="34" charset="0"/>
              <a:buChar char="•"/>
            </a:pPr>
            <a:r>
              <a:rPr lang="en-US" sz="1700" b="1" dirty="0" smtClean="0">
                <a:solidFill>
                  <a:schemeClr val="bg1"/>
                </a:solidFill>
              </a:rPr>
              <a:t>The back judge can also help verify that the game clock is properly starting and stopping</a:t>
            </a:r>
            <a:r>
              <a:rPr lang="en-US" sz="1700" b="1" dirty="0" smtClean="0">
                <a:solidFill>
                  <a:schemeClr val="bg1"/>
                </a:solidFill>
              </a:rPr>
              <a:t>.</a:t>
            </a:r>
          </a:p>
          <a:p>
            <a:pPr marL="640080" lvl="1" indent="-182880">
              <a:buFont typeface="Arial" panose="020B0604020202020204" pitchFamily="34" charset="0"/>
              <a:buChar char="•"/>
            </a:pPr>
            <a:r>
              <a:rPr lang="en-US" sz="1700" b="1" dirty="0" smtClean="0">
                <a:solidFill>
                  <a:schemeClr val="bg1"/>
                </a:solidFill>
              </a:rPr>
              <a:t>Will also time the time outs and notify R when 15 secs remain</a:t>
            </a:r>
            <a:endParaRPr lang="en-US" sz="1700" b="1" dirty="0" smtClean="0">
              <a:solidFill>
                <a:schemeClr val="bg1"/>
              </a:solidFill>
            </a:endParaRPr>
          </a:p>
          <a:p>
            <a:pPr marL="182880" indent="-182880">
              <a:buFont typeface="Arial" panose="020B0604020202020204" pitchFamily="34" charset="0"/>
              <a:buChar char="•"/>
            </a:pPr>
            <a:r>
              <a:rPr lang="en-US" sz="1700" b="1" dirty="0" smtClean="0">
                <a:solidFill>
                  <a:schemeClr val="bg1"/>
                </a:solidFill>
              </a:rPr>
              <a:t>Punts:</a:t>
            </a:r>
            <a:endParaRPr lang="en-US" sz="1700" b="1" dirty="0">
              <a:solidFill>
                <a:schemeClr val="bg1"/>
              </a:solidFill>
            </a:endParaRPr>
          </a:p>
          <a:p>
            <a:pPr marL="640080" lvl="1" indent="-182880">
              <a:buFont typeface="Arial" panose="020B0604020202020204" pitchFamily="34" charset="0"/>
              <a:buChar char="•"/>
            </a:pPr>
            <a:r>
              <a:rPr lang="en-US" sz="1700" b="1" dirty="0" smtClean="0">
                <a:solidFill>
                  <a:schemeClr val="bg1"/>
                </a:solidFill>
              </a:rPr>
              <a:t>COUNT TEAM B and then COUNT them again</a:t>
            </a:r>
            <a:endParaRPr lang="en-US" sz="1700" b="1" dirty="0">
              <a:solidFill>
                <a:schemeClr val="bg1"/>
              </a:solidFill>
            </a:endParaRPr>
          </a:p>
          <a:p>
            <a:pPr marL="640080" lvl="1" indent="-182880">
              <a:buFont typeface="Arial" panose="020B0604020202020204" pitchFamily="34" charset="0"/>
              <a:buChar char="•"/>
            </a:pPr>
            <a:r>
              <a:rPr lang="en-US" sz="1700" b="1" dirty="0">
                <a:solidFill>
                  <a:schemeClr val="bg1"/>
                </a:solidFill>
              </a:rPr>
              <a:t>Remind yourself what to look for—a fair catch signal, first touching, kick </a:t>
            </a:r>
            <a:r>
              <a:rPr lang="en-US" sz="1700" b="1" dirty="0" smtClean="0">
                <a:solidFill>
                  <a:schemeClr val="bg1"/>
                </a:solidFill>
              </a:rPr>
              <a:t>catch interference</a:t>
            </a:r>
            <a:r>
              <a:rPr lang="en-US" sz="1700" b="1" dirty="0">
                <a:solidFill>
                  <a:schemeClr val="bg1"/>
                </a:solidFill>
              </a:rPr>
              <a:t>, legal or illegal </a:t>
            </a:r>
            <a:r>
              <a:rPr lang="en-US" sz="1700" b="1" dirty="0" smtClean="0">
                <a:solidFill>
                  <a:schemeClr val="bg1"/>
                </a:solidFill>
              </a:rPr>
              <a:t>batting</a:t>
            </a:r>
            <a:r>
              <a:rPr lang="en-US" sz="1700" b="1" dirty="0">
                <a:solidFill>
                  <a:schemeClr val="bg1"/>
                </a:solidFill>
              </a:rPr>
              <a:t> </a:t>
            </a:r>
            <a:r>
              <a:rPr lang="en-US" sz="1700" b="1" dirty="0" smtClean="0">
                <a:solidFill>
                  <a:schemeClr val="bg1"/>
                </a:solidFill>
              </a:rPr>
              <a:t>and touchbacks</a:t>
            </a:r>
          </a:p>
          <a:p>
            <a:pPr marL="640080" lvl="1" indent="-182880">
              <a:buFont typeface="Arial" panose="020B0604020202020204" pitchFamily="34" charset="0"/>
              <a:buChar char="•"/>
            </a:pPr>
            <a:r>
              <a:rPr lang="en-US" sz="1700" b="1" dirty="0">
                <a:solidFill>
                  <a:schemeClr val="bg1"/>
                </a:solidFill>
              </a:rPr>
              <a:t>Carry bean bag in hand during down to mark first </a:t>
            </a:r>
            <a:r>
              <a:rPr lang="en-US" sz="1700" b="1" dirty="0" smtClean="0">
                <a:solidFill>
                  <a:schemeClr val="bg1"/>
                </a:solidFill>
              </a:rPr>
              <a:t>touching</a:t>
            </a:r>
          </a:p>
          <a:p>
            <a:pPr marL="640080" lvl="1" indent="-182880">
              <a:buFont typeface="Arial" panose="020B0604020202020204" pitchFamily="34" charset="0"/>
              <a:buChar char="•"/>
            </a:pPr>
            <a:r>
              <a:rPr lang="en-US" sz="1700" b="1" dirty="0">
                <a:solidFill>
                  <a:schemeClr val="bg1"/>
                </a:solidFill>
              </a:rPr>
              <a:t>Be on lineman’s side of field </a:t>
            </a:r>
            <a:r>
              <a:rPr lang="en-US" sz="1700" b="1" dirty="0" smtClean="0">
                <a:solidFill>
                  <a:schemeClr val="bg1"/>
                </a:solidFill>
              </a:rPr>
              <a:t>keep </a:t>
            </a:r>
            <a:r>
              <a:rPr lang="en-US" sz="1700" b="1" dirty="0">
                <a:solidFill>
                  <a:schemeClr val="bg1"/>
                </a:solidFill>
              </a:rPr>
              <a:t>the play between two </a:t>
            </a:r>
            <a:r>
              <a:rPr lang="en-US" sz="1700" b="1" dirty="0" smtClean="0">
                <a:solidFill>
                  <a:schemeClr val="bg1"/>
                </a:solidFill>
              </a:rPr>
              <a:t>officials</a:t>
            </a:r>
          </a:p>
          <a:p>
            <a:pPr marL="640080" lvl="1" indent="-182880">
              <a:buFont typeface="Arial" panose="020B0604020202020204" pitchFamily="34" charset="0"/>
              <a:buChar char="•"/>
            </a:pPr>
            <a:r>
              <a:rPr lang="en-US" sz="1700" b="1" dirty="0">
                <a:solidFill>
                  <a:schemeClr val="bg1"/>
                </a:solidFill>
              </a:rPr>
              <a:t>Remind punt receiver each and every time that if he wants to make a fair catch, </a:t>
            </a:r>
            <a:r>
              <a:rPr lang="en-US" sz="1700" b="1" dirty="0" smtClean="0">
                <a:solidFill>
                  <a:schemeClr val="bg1"/>
                </a:solidFill>
              </a:rPr>
              <a:t>give a </a:t>
            </a:r>
            <a:r>
              <a:rPr lang="en-US" sz="1700" b="1" dirty="0">
                <a:solidFill>
                  <a:schemeClr val="bg1"/>
                </a:solidFill>
              </a:rPr>
              <a:t>good </a:t>
            </a:r>
            <a:r>
              <a:rPr lang="en-US" sz="1700" b="1" dirty="0" smtClean="0">
                <a:solidFill>
                  <a:schemeClr val="bg1"/>
                </a:solidFill>
              </a:rPr>
              <a:t>signal and not make any other motions with hands (i.e. shielding eyes from sun)</a:t>
            </a:r>
          </a:p>
          <a:p>
            <a:pPr marL="182880" indent="-182880">
              <a:buFont typeface="Arial" panose="020B0604020202020204" pitchFamily="34" charset="0"/>
              <a:buChar char="•"/>
            </a:pPr>
            <a:endParaRPr lang="en-US" sz="1700" b="1" dirty="0">
              <a:solidFill>
                <a:schemeClr val="bg1"/>
              </a:solidFill>
            </a:endParaRPr>
          </a:p>
          <a:p>
            <a:pPr marL="182880" indent="-182880">
              <a:buFont typeface="Arial" panose="020B0604020202020204" pitchFamily="34" charset="0"/>
              <a:buChar char="•"/>
            </a:pPr>
            <a:r>
              <a:rPr lang="en-US" sz="1700" b="1" dirty="0" smtClean="0">
                <a:solidFill>
                  <a:schemeClr val="bg1"/>
                </a:solidFill>
              </a:rPr>
              <a:t>Back judge should always be hustling, though don’t over hustle (especially on short runs)  as teams often run no huddle, hurry up offenses and you need to be back in position</a:t>
            </a:r>
          </a:p>
          <a:p>
            <a:pPr marL="182880" indent="-182880">
              <a:buFont typeface="Arial" panose="020B0604020202020204" pitchFamily="34" charset="0"/>
              <a:buChar char="•"/>
            </a:pPr>
            <a:r>
              <a:rPr lang="en-US" sz="1700" b="1" dirty="0" smtClean="0">
                <a:solidFill>
                  <a:schemeClr val="bg1"/>
                </a:solidFill>
              </a:rPr>
              <a:t>The </a:t>
            </a:r>
            <a:r>
              <a:rPr lang="en-US" sz="1700" b="1" dirty="0">
                <a:solidFill>
                  <a:schemeClr val="bg1"/>
                </a:solidFill>
              </a:rPr>
              <a:t>back judge is often the official that can make the rest of the crew look good (or </a:t>
            </a:r>
            <a:r>
              <a:rPr lang="en-US" sz="1700" b="1" dirty="0" smtClean="0">
                <a:solidFill>
                  <a:schemeClr val="bg1"/>
                </a:solidFill>
              </a:rPr>
              <a:t>not)      Be </a:t>
            </a:r>
            <a:r>
              <a:rPr lang="en-US" sz="1700" b="1" dirty="0">
                <a:solidFill>
                  <a:schemeClr val="bg1"/>
                </a:solidFill>
              </a:rPr>
              <a:t>in the right position and call the play as you see it</a:t>
            </a:r>
            <a:r>
              <a:rPr lang="en-US" sz="1700" b="1" dirty="0" smtClean="0">
                <a:solidFill>
                  <a:schemeClr val="bg1"/>
                </a:solidFill>
              </a:rPr>
              <a:t>.</a:t>
            </a:r>
          </a:p>
          <a:p>
            <a:pPr marL="182880" indent="-182880">
              <a:buFont typeface="Arial" panose="020B0604020202020204" pitchFamily="34" charset="0"/>
              <a:buChar char="•"/>
            </a:pPr>
            <a:endParaRPr lang="en-US" sz="1600" b="1" dirty="0" smtClean="0">
              <a:solidFill>
                <a:schemeClr val="bg1"/>
              </a:solidFill>
            </a:endParaRPr>
          </a:p>
          <a:p>
            <a:pPr marL="182880" indent="-182880">
              <a:buFont typeface="Arial" panose="020B0604020202020204" pitchFamily="34" charset="0"/>
              <a:buChar char="•"/>
            </a:pPr>
            <a:endParaRPr lang="en-US" sz="1600" b="1" dirty="0">
              <a:solidFill>
                <a:schemeClr val="bg1"/>
              </a:solidFill>
            </a:endParaRPr>
          </a:p>
          <a:p>
            <a:pPr marL="182880" indent="-182880">
              <a:buFont typeface="Arial" panose="020B0604020202020204" pitchFamily="34" charset="0"/>
              <a:buChar char="•"/>
            </a:pPr>
            <a:endParaRPr lang="en-US" b="1" dirty="0">
              <a:solidFill>
                <a:schemeClr val="bg1"/>
              </a:solidFill>
            </a:endParaRPr>
          </a:p>
        </p:txBody>
      </p:sp>
    </p:spTree>
    <p:extLst>
      <p:ext uri="{BB962C8B-B14F-4D97-AF65-F5344CB8AC3E}">
        <p14:creationId xmlns:p14="http://schemas.microsoft.com/office/powerpoint/2010/main" val="3517006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TotalTime>
  <Words>890</Words>
  <Application>Microsoft Office PowerPoint</Application>
  <PresentationFormat>On-screen Show (4:3)</PresentationFormat>
  <Paragraphs>98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Equipment</vt:lpstr>
      <vt:lpstr>Pre Game</vt:lpstr>
      <vt:lpstr>Positioning</vt:lpstr>
      <vt:lpstr>Positioning cont.</vt:lpstr>
      <vt:lpstr>Game Play</vt:lpstr>
      <vt:lpstr>Game Play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Preston</dc:creator>
  <cp:lastModifiedBy>Matthew Preston</cp:lastModifiedBy>
  <cp:revision>22</cp:revision>
  <dcterms:created xsi:type="dcterms:W3CDTF">2015-09-02T13:02:52Z</dcterms:created>
  <dcterms:modified xsi:type="dcterms:W3CDTF">2015-09-17T18:58:52Z</dcterms:modified>
</cp:coreProperties>
</file>