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0663" autoAdjust="0"/>
  </p:normalViewPr>
  <p:slideViewPr>
    <p:cSldViewPr>
      <p:cViewPr varScale="1">
        <p:scale>
          <a:sx n="99" d="100"/>
          <a:sy n="99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90015-5577-4E9C-B7C4-E0E22C552134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2CBA8-F90B-4DF4-88A4-98DD5CE2C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95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2CBA8-F90B-4DF4-88A4-98DD5CE2C99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79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384307-16F4-4479-A87A-5495E6122294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69D25A-5ACD-4091-933C-4C65E6AB8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4307-16F4-4479-A87A-5495E6122294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9D25A-5ACD-4091-933C-4C65E6AB8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4307-16F4-4479-A87A-5495E6122294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9D25A-5ACD-4091-933C-4C65E6AB8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4307-16F4-4479-A87A-5495E6122294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9D25A-5ACD-4091-933C-4C65E6AB8F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4307-16F4-4479-A87A-5495E6122294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9D25A-5ACD-4091-933C-4C65E6AB8F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4307-16F4-4479-A87A-5495E6122294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9D25A-5ACD-4091-933C-4C65E6AB8F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4307-16F4-4479-A87A-5495E6122294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9D25A-5ACD-4091-933C-4C65E6AB8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4307-16F4-4479-A87A-5495E6122294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9D25A-5ACD-4091-933C-4C65E6AB8F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4307-16F4-4479-A87A-5495E6122294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9D25A-5ACD-4091-933C-4C65E6AB8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F384307-16F4-4479-A87A-5495E6122294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9D25A-5ACD-4091-933C-4C65E6AB8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384307-16F4-4479-A87A-5495E6122294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69D25A-5ACD-4091-933C-4C65E6AB8F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384307-16F4-4479-A87A-5495E6122294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69D25A-5ACD-4091-933C-4C65E6AB8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Rule 7: Passing &amp; Snapping</a:t>
            </a:r>
            <a:endParaRPr lang="en-US" dirty="0"/>
          </a:p>
        </p:txBody>
      </p:sp>
      <p:pic>
        <p:nvPicPr>
          <p:cNvPr id="4" name="Picture 3" descr="louisiana-st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352800"/>
            <a:ext cx="3940629" cy="2596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No Team A player shall simulate the start of the play including making any quick, jerky movements </a:t>
            </a:r>
          </a:p>
          <a:p>
            <a:r>
              <a:rPr lang="en-US" sz="2800" dirty="0" smtClean="0"/>
              <a:t>All Team A players and incoming subs must have been between the numbers after the previous down and before the start of the next  </a:t>
            </a:r>
          </a:p>
          <a:p>
            <a:r>
              <a:rPr lang="en-US" sz="2800" dirty="0" smtClean="0"/>
              <a:t>Once the snapper is established no Team A player may be in or beyond the neutral zone</a:t>
            </a:r>
          </a:p>
          <a:p>
            <a:endParaRPr lang="en-US" sz="2800" dirty="0"/>
          </a:p>
          <a:p>
            <a:pPr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WHISTLE, FLAG, 5 YARDS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Scrimmage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114800" cy="5562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dirty="0" smtClean="0"/>
              <a:t>OFFENSE</a:t>
            </a:r>
          </a:p>
          <a:p>
            <a:r>
              <a:rPr lang="en-US" sz="2400" dirty="0" smtClean="0"/>
              <a:t>Five linemen - #50-79</a:t>
            </a:r>
          </a:p>
          <a:p>
            <a:pPr lvl="1"/>
            <a:r>
              <a:rPr lang="en-US" sz="2400" dirty="0" smtClean="0"/>
              <a:t>Numbering exception on scrimmage kick</a:t>
            </a:r>
          </a:p>
          <a:p>
            <a:r>
              <a:rPr lang="en-US" sz="2400" dirty="0" smtClean="0"/>
              <a:t>No more than 4 players set as backs</a:t>
            </a:r>
          </a:p>
          <a:p>
            <a:r>
              <a:rPr lang="en-US" sz="2400" dirty="0" smtClean="0"/>
              <a:t>One back in motion</a:t>
            </a:r>
          </a:p>
          <a:p>
            <a:pPr lvl="1"/>
            <a:r>
              <a:rPr lang="en-US" sz="2400" dirty="0" smtClean="0"/>
              <a:t>Not towards opponent's goal line </a:t>
            </a:r>
          </a:p>
          <a:p>
            <a:pPr lvl="1"/>
            <a:r>
              <a:rPr lang="en-US" sz="2400" dirty="0" smtClean="0"/>
              <a:t>Set for one second after shift </a:t>
            </a:r>
          </a:p>
          <a:p>
            <a:pPr lvl="1"/>
            <a:r>
              <a:rPr lang="en-US" sz="2400" dirty="0" smtClean="0"/>
              <a:t>Cannot start from line</a:t>
            </a:r>
          </a:p>
          <a:p>
            <a:pPr lvl="1"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FLAG, 5 YARDS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Pre-Snap Team Requirements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1295400"/>
            <a:ext cx="4114800" cy="5562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DEFENSE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Cannot touch the ball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Cannot touch opponent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Cannot enter the neutral zone and cause adjacent opponent to react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Cannot cross the neutral zone and continue charge to any Team A back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No abnormal movements or sounds</a:t>
            </a:r>
            <a:endParaRPr lang="en-US" sz="24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WHISTLE, FLAG, 5 YARDS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114800" cy="5410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Ball can be handed forward when both players are behind the line of scrimmage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</a:p>
          <a:p>
            <a:r>
              <a:rPr lang="en-US" dirty="0" smtClean="0"/>
              <a:t>A back may hand the ball forward to a teammate originally on the scrimmage line if he leaves the line faces his end line (feet must point to his end line) and is 2 yards behind the line of scrimmage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</a:p>
          <a:p>
            <a:r>
              <a:rPr lang="en-US" dirty="0" smtClean="0"/>
              <a:t>Fumble remains live for all players</a:t>
            </a:r>
          </a:p>
          <a:p>
            <a:pPr lvl="0"/>
            <a:r>
              <a:rPr lang="en-US" dirty="0" smtClean="0"/>
              <a:t>Fumble on 4</a:t>
            </a:r>
            <a:r>
              <a:rPr lang="en-US" baseline="30000" dirty="0" smtClean="0"/>
              <a:t>th</a:t>
            </a:r>
            <a:r>
              <a:rPr lang="en-US" dirty="0" smtClean="0"/>
              <a:t> down can only be advanced by the fumbler or Team B player</a:t>
            </a:r>
          </a:p>
          <a:p>
            <a:pPr lvl="0">
              <a:defRPr/>
            </a:pPr>
            <a:r>
              <a:rPr lang="en-US" dirty="0" smtClean="0"/>
              <a:t>Fumble returns to spot of fumble if out of bounds in advance of spot</a:t>
            </a:r>
          </a:p>
          <a:p>
            <a:pPr lvl="0">
              <a:defRPr/>
            </a:pPr>
            <a:r>
              <a:rPr lang="en-US" dirty="0" smtClean="0"/>
              <a:t>Fumble stays at out of bounds spot if out of bounds behind the spot</a:t>
            </a:r>
          </a:p>
          <a:p>
            <a:pPr>
              <a:defRPr/>
            </a:pPr>
            <a:r>
              <a:rPr lang="en-US" dirty="0" smtClean="0"/>
              <a:t>Simultaneous recovery belongs to team last in possession</a:t>
            </a:r>
            <a:endParaRPr lang="en-US" dirty="0"/>
          </a:p>
          <a:p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Hand Off/Backward Pass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1447800"/>
            <a:ext cx="4343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dirty="0" smtClean="0"/>
              <a:t>Ball carrier may hand or pass the ball backwards at anytime except out of bounds to conserve time</a:t>
            </a:r>
            <a:r>
              <a:rPr lang="en-US" sz="2600" dirty="0" smtClean="0">
                <a:solidFill>
                  <a:srgbClr val="FF0000"/>
                </a:solidFill>
              </a:rPr>
              <a:t>*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Backward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pass live for all players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Simultaneous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recovery belongs to team last in possession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baseline="0" dirty="0" smtClean="0"/>
              <a:t>Backward</a:t>
            </a:r>
            <a:r>
              <a:rPr lang="en-US" sz="2600" dirty="0" smtClean="0"/>
              <a:t> pass out of bounds stays with passing team at out of bounds spot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lang="en-US" sz="2400" dirty="0" smtClean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*FLAG, 5 YARDS, LOSS OF DOWN IF BY TEAM A PRIOR TO TEAM POSSESSION CHANGE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Passer’s entire body is beyond the neutral zone when ball is released</a:t>
            </a:r>
          </a:p>
          <a:p>
            <a:r>
              <a:rPr lang="en-US" sz="2400" dirty="0" smtClean="0"/>
              <a:t>Pass thrown by a Team B player</a:t>
            </a:r>
          </a:p>
          <a:p>
            <a:r>
              <a:rPr lang="en-US" sz="2400" dirty="0" smtClean="0"/>
              <a:t>Pass thrown after team possession </a:t>
            </a:r>
          </a:p>
          <a:p>
            <a:r>
              <a:rPr lang="en-US" sz="2400" dirty="0" smtClean="0"/>
              <a:t>Second forward pass thrown by Team A</a:t>
            </a:r>
          </a:p>
          <a:p>
            <a:endParaRPr lang="en-US" sz="2400" dirty="0" smtClean="0"/>
          </a:p>
          <a:p>
            <a:pPr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FLAG, 5 YARDS, LOSS OF DOWN IF BY TEAM A PRIOR TO TEAM POSSESSION CHANGE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Illegal Forward Pass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0600" y="1143000"/>
            <a:ext cx="4114800" cy="541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Passer spikes the ball directly to the ground after it has touched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ground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Passer spikes the ball but not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immediately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Passer, who has never been outside the tackle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box,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throws where there is no eligible Team A player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FLAG, LOSS OF DOWN AT SPOT OF FOUL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2362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 smtClean="0"/>
              <a:t>ELIGIBLE PASS CATCHERS</a:t>
            </a:r>
          </a:p>
          <a:p>
            <a:r>
              <a:rPr lang="en-US" sz="2000" dirty="0" smtClean="0"/>
              <a:t>Lineman on the end of the line not numbered 50 – 79 and Backs</a:t>
            </a:r>
          </a:p>
          <a:p>
            <a:r>
              <a:rPr lang="en-US" sz="2000" dirty="0" smtClean="0"/>
              <a:t>All Team B players</a:t>
            </a:r>
          </a:p>
          <a:p>
            <a:r>
              <a:rPr lang="en-US" sz="2000" dirty="0" smtClean="0"/>
              <a:t>All players after ball is touched by Team B player or an official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Catchers Eligibility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3352800"/>
            <a:ext cx="8458200" cy="556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INELIGIBLE PASS CATCHERS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Lineman numbered 50 – 79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(Originally ineligible receivers are also forbidden from being 3 yards beyond the neutral zone prior to pass crossing the line) 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FLAG, 5 YARDS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Eligible receiver who goes out of bounds</a:t>
            </a: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Exception: Forced out by a Team B player and returns to the field of play immediately</a:t>
            </a:r>
          </a:p>
          <a:p>
            <a:pPr marL="621792" marR="0" lvl="1" indent="-228600" algn="ctr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FLAG, LOSS OF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81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u="sng" dirty="0" smtClean="0"/>
              <a:t>Offensive Pass Interference</a:t>
            </a:r>
          </a:p>
          <a:p>
            <a:r>
              <a:rPr lang="en-US" sz="1800" dirty="0" smtClean="0"/>
              <a:t>Contact that interferes with a  Team B eligible player when a legal forward pass crosses the neutral zone</a:t>
            </a:r>
          </a:p>
          <a:p>
            <a:r>
              <a:rPr lang="en-US" sz="1800" dirty="0" smtClean="0"/>
              <a:t>It is the responsibility of the offensive player to avoid his opponents</a:t>
            </a:r>
          </a:p>
          <a:p>
            <a:pPr>
              <a:buNone/>
            </a:pPr>
            <a:r>
              <a:rPr lang="en-US" sz="1800" dirty="0" smtClean="0"/>
              <a:t>	Exception: </a:t>
            </a:r>
          </a:p>
          <a:p>
            <a:pPr lvl="1"/>
            <a:r>
              <a:rPr lang="en-US" sz="1800" dirty="0" smtClean="0"/>
              <a:t>Team A initiates a block within a yard of the neutral zone and maintains contact no further than 3 yards  beyond</a:t>
            </a:r>
          </a:p>
          <a:p>
            <a:pPr lvl="1"/>
            <a:r>
              <a:rPr lang="en-US" sz="1800" dirty="0" smtClean="0"/>
              <a:t>2 or more players make a bona fide attempt to reach the pass</a:t>
            </a:r>
          </a:p>
          <a:p>
            <a:pPr algn="ctr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FLAG, 15 YARDS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Interference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733800"/>
            <a:ext cx="8229600" cy="3124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Defensive Pass Interference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Contact  beyond the neutral zone with intent to impede a Team A player, who is position to receive a catchable pass,  after a legal pass crosses the neutral zone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Exception: </a:t>
            </a: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Opposing players initiate contact within a yard of the neutral zone</a:t>
            </a: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or more players make a bona fide attempt to reach the pass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FLAG, 15 YARDS OR SPOT IF LESS THAN 15 YARDS, AUTOMATIC 1</a:t>
            </a:r>
            <a:r>
              <a:rPr kumimoji="0" lang="en-US" sz="1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DOWN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416</TotalTime>
  <Words>601</Words>
  <Application>Microsoft Office PowerPoint</Application>
  <PresentationFormat>On-screen Show (4:3)</PresentationFormat>
  <Paragraphs>88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Rule 7: Passing &amp; Snapping</vt:lpstr>
      <vt:lpstr>The Scrimmage</vt:lpstr>
      <vt:lpstr>Pre-Snap Team Requirements</vt:lpstr>
      <vt:lpstr>Hand Off/Backward Pass</vt:lpstr>
      <vt:lpstr>Illegal Forward Pass</vt:lpstr>
      <vt:lpstr>Pass Catchers Eligibility</vt:lpstr>
      <vt:lpstr>Pass Interference</vt:lpstr>
    </vt:vector>
  </TitlesOfParts>
  <Company>FMER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 7: Passing &amp; Snapping</dc:title>
  <dc:creator>sevin</dc:creator>
  <cp:lastModifiedBy>Tom Brow</cp:lastModifiedBy>
  <cp:revision>44</cp:revision>
  <dcterms:created xsi:type="dcterms:W3CDTF">2016-09-21T17:26:59Z</dcterms:created>
  <dcterms:modified xsi:type="dcterms:W3CDTF">2016-09-24T18:24:28Z</dcterms:modified>
</cp:coreProperties>
</file>