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6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6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7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5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9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8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7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8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C1200-07FF-1843-AD0C-6383738A5FB7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A608-46B7-2142-9B84-FF5026EB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1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 smtClean="0"/>
              <a:t>ANEFO Malden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890" y="3522027"/>
            <a:ext cx="1670900" cy="144130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ANEF</a:t>
            </a:r>
            <a:r>
              <a:rPr lang="en-US" dirty="0" smtClean="0"/>
              <a:t>O Malden </a:t>
            </a:r>
            <a:r>
              <a:rPr lang="en-US" dirty="0" smtClean="0"/>
              <a:t>Chapter</a:t>
            </a:r>
          </a:p>
          <a:p>
            <a:pPr marL="0" indent="0" algn="ctr">
              <a:buNone/>
            </a:pPr>
            <a:r>
              <a:rPr lang="en-US" dirty="0" smtClean="0"/>
              <a:t>Monday </a:t>
            </a:r>
            <a:r>
              <a:rPr lang="en-US" dirty="0" smtClean="0"/>
              <a:t>August 28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964" y="2090236"/>
            <a:ext cx="267344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6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1751"/>
            <a:ext cx="7772400" cy="1621019"/>
          </a:xfrm>
        </p:spPr>
        <p:txBody>
          <a:bodyPr/>
          <a:lstStyle/>
          <a:p>
            <a:r>
              <a:rPr lang="en-US" dirty="0" smtClean="0"/>
              <a:t>THANKFUL TO BE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2771"/>
            <a:ext cx="6400800" cy="3709962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Roots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Attempt to represent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Language Barrier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1751"/>
            <a:ext cx="7772400" cy="1621019"/>
          </a:xfrm>
        </p:spPr>
        <p:txBody>
          <a:bodyPr/>
          <a:lstStyle/>
          <a:p>
            <a:r>
              <a:rPr lang="en-US" dirty="0" smtClean="0"/>
              <a:t>THE PATH WE TAKE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2771"/>
            <a:ext cx="6400800" cy="3709962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Youth Football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HS JV/Varsity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DIII/IAA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1751"/>
            <a:ext cx="7772400" cy="1621019"/>
          </a:xfrm>
        </p:spPr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2771"/>
            <a:ext cx="6400800" cy="3709962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patient (no short cuts)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willing to work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Timing is EVERYTHING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an expert at your position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a great crew mate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5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1751"/>
            <a:ext cx="7772400" cy="1621019"/>
          </a:xfrm>
        </p:spPr>
        <p:txBody>
          <a:bodyPr/>
          <a:lstStyle/>
          <a:p>
            <a:r>
              <a:rPr lang="en-US" dirty="0" smtClean="0"/>
              <a:t>TIPS ALONG THE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2771"/>
            <a:ext cx="6400800" cy="370996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Embrac</a:t>
            </a:r>
            <a:r>
              <a:rPr lang="en-US" dirty="0" smtClean="0">
                <a:solidFill>
                  <a:schemeClr val="tx1"/>
                </a:solidFill>
              </a:rPr>
              <a:t>e the process – Why are we doing this?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Mentors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Can’t quot</a:t>
            </a:r>
            <a:r>
              <a:rPr lang="en-US" dirty="0" smtClean="0">
                <a:solidFill>
                  <a:schemeClr val="tx1"/>
                </a:solidFill>
              </a:rPr>
              <a:t>e silence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Focus on the today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game has been entrusted to us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90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2017 ANEFO Malden</vt:lpstr>
      <vt:lpstr>THANKFUL TO BE HERE</vt:lpstr>
      <vt:lpstr>THE PATH WE TAKE</vt:lpstr>
      <vt:lpstr>THE PROCESS</vt:lpstr>
      <vt:lpstr>TIPS ALONG THE WAY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Rule Changes</dc:title>
  <dc:creator>Lauren</dc:creator>
  <cp:lastModifiedBy>Lauren</cp:lastModifiedBy>
  <cp:revision>12</cp:revision>
  <dcterms:created xsi:type="dcterms:W3CDTF">2017-06-18T16:15:33Z</dcterms:created>
  <dcterms:modified xsi:type="dcterms:W3CDTF">2017-08-28T01:55:56Z</dcterms:modified>
</cp:coreProperties>
</file>