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m_sXsLSJxU" TargetMode="External"/><Relationship Id="rId2" Type="http://schemas.openxmlformats.org/officeDocument/2006/relationships/hyperlink" Target="https://youtu.be/lB-VMcCnCD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88" y="411510"/>
            <a:ext cx="9144000" cy="165618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99871" y="555526"/>
            <a:ext cx="54360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Rule 5: 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Series of Downs, Number of Down and Team Possessions After Penalty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02408"/>
            <a:ext cx="1995611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3" y="4659982"/>
            <a:ext cx="858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ANEFO Sept. 18, 2023                                                   Kevin Chapman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Kick Coverage Fouls by Team 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Kicker until: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Kicker has gone 5yds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upfield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Ball has touched the ground; 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Ball has touched another player</a:t>
            </a:r>
          </a:p>
          <a:p>
            <a:pPr marL="914400" lvl="2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are live ball fouls enforced from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previous spot)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99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Free Kick Penalty Enforcement</a:t>
            </a:r>
            <a:br>
              <a:rPr lang="en-US" dirty="0" smtClean="0"/>
            </a:br>
            <a:r>
              <a:rPr lang="en-US" dirty="0" smtClean="0"/>
              <a:t>Common Live Ball Fouls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K fouls are either subsequent spot (“tack on”) or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previous spot and replay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R fouls generally are enforced from the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previous spot (no PSK)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Exceptions -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foul has special enforcement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Onside Kicks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0150"/>
            <a:ext cx="9036496" cy="3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Things to consider</a:t>
            </a:r>
            <a:r>
              <a:rPr lang="en-US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K in the correct formation?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K (or R) encroach?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kick a popup kick?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K touch the ball before it could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legally possess?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beanbag not flag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!) 	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K block before it could legally possess?</a:t>
            </a:r>
          </a:p>
          <a:p>
            <a:pPr marL="400050" lvl="1" indent="0">
              <a:buNone/>
            </a:pPr>
            <a:endParaRPr lang="en-US" sz="2000" dirty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26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youtu.be/lB-VMcCnCDA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youtu.be/nm_sXsLSJxU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Fouls on Scrimmage Kicks/Tries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Presnap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K must be properly numbered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Fourth Down or Try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Numbering exception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only the snapper can be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misnumbered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if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Field goal formation, and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least 4 other linemen are properly numbered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Live ball, illegal numbering, 5yd.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R </a:t>
            </a:r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 up directly opposite of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center, but cannot “charge directly” into</a:t>
            </a:r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im.</a:t>
            </a:r>
          </a:p>
        </p:txBody>
      </p:sp>
    </p:spTree>
    <p:extLst>
      <p:ext uri="{BB962C8B-B14F-4D97-AF65-F5344CB8AC3E}">
        <p14:creationId xmlns:p14="http://schemas.microsoft.com/office/powerpoint/2010/main" val="123716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Fouls during a scrimmage kick down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K Restrictions: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rough the snapper, holder, kicker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run into the kicker (must be previous spot)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step out of bounds (live ball foul)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bat a kick unless it’s a backwards bat of a grounded kick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hit a player who has given a valid fair catch signal and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hasn’t yet muffed the catch. (NCAA difference)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04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Restrictions: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give an invalid signal (5yd. PSK)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give an illegal signal (5yd live)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bat in any direction (10yd live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player who has signaled for FC cannot block (15yd live)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player who has signaled and caught the ball can’t delay the game. (5yd.)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Scrimmage Kick Penalty Enforcement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Team 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spot and replay or subsequent spot for most fouls </a:t>
            </a: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Team R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PSK Requirements:</a:t>
            </a:r>
          </a:p>
          <a:p>
            <a:pPr lvl="2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Committed by R and R will next put the ball in play</a:t>
            </a:r>
          </a:p>
          <a:p>
            <a:pPr lvl="2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Before the kick ended (not a try or successful FG)</a:t>
            </a:r>
          </a:p>
          <a:p>
            <a:pPr lvl="2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Beyond the expanded NZ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(penalty enforced from the end of the kick – beanbag)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others are previous spot unless special enforcement</a:t>
            </a:r>
          </a:p>
        </p:txBody>
      </p:sp>
    </p:spTree>
    <p:extLst>
      <p:ext uri="{BB962C8B-B14F-4D97-AF65-F5344CB8AC3E}">
        <p14:creationId xmlns:p14="http://schemas.microsoft.com/office/powerpoint/2010/main" val="130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4000" dirty="0" smtClean="0"/>
              <a:t>Fouls in Between a Series</a:t>
            </a:r>
            <a:endParaRPr lang="ko-KR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7240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Common Rule 5 Mistake!!!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General Rule – We should not start a series with 1 and &gt;10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Unless either team commits a foul </a:t>
            </a:r>
            <a:r>
              <a:rPr lang="en-US" altLang="ko-KR" sz="1400" u="sng" dirty="0" smtClean="0">
                <a:latin typeface="Arial" pitchFamily="34" charset="0"/>
                <a:cs typeface="Arial" pitchFamily="34" charset="0"/>
              </a:rPr>
              <a:t>AFTER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the ready for play. 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200" u="sng" dirty="0" smtClean="0">
                <a:latin typeface="Arial" pitchFamily="34" charset="0"/>
                <a:cs typeface="Arial" pitchFamily="34" charset="0"/>
              </a:rPr>
              <a:t>Ready for play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= The ball is spotted and the spotting official moves away or RFP whistle</a:t>
            </a:r>
          </a:p>
          <a:p>
            <a:pPr lvl="2">
              <a:buFont typeface="Wingdings" pitchFamily="2" charset="2"/>
              <a:buChar char="ü"/>
            </a:pP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n-US" altLang="ko-KR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Team A dead ball fouls are enforced, but it’s 1 &amp; 10 to follow!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Example: </a:t>
            </a:r>
          </a:p>
          <a:p>
            <a:pPr marL="457200" lvl="1" indent="0">
              <a:buNone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16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 short.  Runner A25 runs for the first down.  After he is tackled, (a) he makes a 	throat-slash signal; (b) his teammate pulls the tackler off of the pile.  Ruling: In both 	instances, Team A is awarded 1&amp;10 after enforcement of the 15-yard penalty. 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Team A live ball treated as dead result in the same: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Examples: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Unsportsmanlike fouls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nonplayer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fouls (e.g. sideline interference)</a:t>
            </a:r>
            <a:endParaRPr lang="en-US" altLang="ko-K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Kicking Potpourri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00150"/>
            <a:ext cx="6262305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missed FG is a treated as a punt.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allowed a brief timeout after a try to set up the ensuing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kick/return!!!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offense scores, it has to kick PAT with the same ball.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a free kick goes OOB, it’s spotted at the inbounds hash.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Fake FG/Try are OK. Snapper has to lift off the ground to throw.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Fouls by Team B on a scoring play (FG, TD or successful try) can be carried over. </a:t>
            </a:r>
          </a:p>
        </p:txBody>
      </p:sp>
    </p:spTree>
    <p:extLst>
      <p:ext uri="{BB962C8B-B14F-4D97-AF65-F5344CB8AC3E}">
        <p14:creationId xmlns:p14="http://schemas.microsoft.com/office/powerpoint/2010/main" val="224820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Two Examples of Excellent Officiating From Week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62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Series After a Blocked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Applies when Team K kicks on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or 3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down.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 is whether </a:t>
            </a:r>
            <a:r>
              <a:rPr lang="en-US" sz="16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team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has touched the ball beyond the expanded NZ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either team touches the ball &gt;2yds beyond the LOS, the next down will be First Down for the team that is in possession at the end of the down.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neither team touches beyond NZ, and it is recovered by:</a:t>
            </a:r>
          </a:p>
          <a:p>
            <a:pPr lvl="3"/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Team 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keep the ball for the next down (clock does not stop)</a:t>
            </a:r>
          </a:p>
          <a:p>
            <a:pPr lvl="3"/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Team 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take possession and get a new series of downs (clock on snap)</a:t>
            </a:r>
          </a:p>
        </p:txBody>
      </p:sp>
    </p:spTree>
    <p:extLst>
      <p:ext uri="{BB962C8B-B14F-4D97-AF65-F5344CB8AC3E}">
        <p14:creationId xmlns:p14="http://schemas.microsoft.com/office/powerpoint/2010/main" val="42584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Correcting Down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Down/Distance can be corrected so long as it is done: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Prior to the ball being legally snapped for a new series, 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Prior to the declaration of the end of the period 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Examples: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/>
              <a:t>Team A is given a fifth down and advances for a first down.  This can be corrected so long as the ball isn’t snapped to start the next series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sz="1600" dirty="0" smtClean="0"/>
              <a:t>The chains set up for an incorrect 1 and 15.  This can only be changed before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down snap</a:t>
            </a:r>
          </a:p>
          <a:p>
            <a:pPr marL="5715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Fouls &amp; Unsportsmanlike fouls on extra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downs are enforced … others are not.</a:t>
            </a:r>
          </a:p>
          <a:p>
            <a:pPr marL="1257300" lvl="2" indent="-342900">
              <a:buFont typeface="+mj-lt"/>
              <a:buAutoNum type="arabicParenR"/>
            </a:pPr>
            <a:endParaRPr lang="en-US" sz="16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17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88" y="411510"/>
            <a:ext cx="9144000" cy="165618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99871" y="555526"/>
            <a:ext cx="5436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Rule 6: 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Kicking the Ball and Fair Catch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92088" y="4280197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23478"/>
            <a:ext cx="1743075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65998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ANEFO Sept. 18,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6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Fouls on Free Kicks</a:t>
            </a:r>
            <a:endParaRPr lang="ko-KR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816424"/>
          </a:xfrm>
        </p:spPr>
        <p:txBody>
          <a:bodyPr>
            <a:normAutofit/>
          </a:bodyPr>
          <a:lstStyle/>
          <a:p>
            <a:r>
              <a:rPr lang="en-US" altLang="ko-KR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Formation Fouls</a:t>
            </a:r>
            <a:r>
              <a:rPr lang="en-US" altLang="ko-K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Team K not completely within 5 yards of its restraining line (completely inside the white)</a:t>
            </a:r>
          </a:p>
          <a:p>
            <a:pPr marL="457200" lvl="1" indent="0">
              <a:buNone/>
            </a:pPr>
            <a:endParaRPr lang="en-US" altLang="ko-K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11710"/>
            <a:ext cx="4355976" cy="24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Fouls on the kick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Neither team can encroach (dead ball)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K needs at least 4 player on each side of the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kicker (dead ball)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popup kicks (dead ball)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Immediately driven into the ground</a:t>
            </a:r>
          </a:p>
          <a:p>
            <a:pPr marL="914400" lvl="2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strikes the ground once and goes airborne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as if kicked off of a tee. (dead ball)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kick the ball out of bounds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a foul if R touches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careful – even if the ball goes &gt;10 yards, if it goes OOB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untouched by R, it’s still a foul! 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 options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 yard line is the R-35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Kick Coverage Fouls by Team 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 OOB (live ball illegal participation)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Touch a free kick while still in the air (KCI)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Obstruct a receiver’s path to the ball (KCI)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Contact a receiver in position to catch (KCI)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Block until they can legally touch (illegal block, 10yds.)</a:t>
            </a:r>
          </a:p>
        </p:txBody>
      </p:sp>
    </p:spTree>
    <p:extLst>
      <p:ext uri="{BB962C8B-B14F-4D97-AF65-F5344CB8AC3E}">
        <p14:creationId xmlns:p14="http://schemas.microsoft.com/office/powerpoint/2010/main" val="1255232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1173</Words>
  <Application>Microsoft Office PowerPoint</Application>
  <PresentationFormat>On-screen Show (16:9)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Courier New</vt:lpstr>
      <vt:lpstr>Wingdings</vt:lpstr>
      <vt:lpstr>Office Theme</vt:lpstr>
      <vt:lpstr>PowerPoint Presentation</vt:lpstr>
      <vt:lpstr> Fouls in Between a Series</vt:lpstr>
      <vt:lpstr>New Series After a Blocked Kick</vt:lpstr>
      <vt:lpstr>Correcting Down Mistakes</vt:lpstr>
      <vt:lpstr>PowerPoint Presentation</vt:lpstr>
      <vt:lpstr>Fouls on Free Kicks</vt:lpstr>
      <vt:lpstr>PowerPoint Presentation</vt:lpstr>
      <vt:lpstr>PowerPoint Presentation</vt:lpstr>
      <vt:lpstr>PowerPoint Presentation</vt:lpstr>
      <vt:lpstr>PowerPoint Presentation</vt:lpstr>
      <vt:lpstr>Free Kick Penalty Enforcement Common Live Ball Fouls</vt:lpstr>
      <vt:lpstr>Onside Kicks</vt:lpstr>
      <vt:lpstr>PowerPoint Presentation</vt:lpstr>
      <vt:lpstr>PowerPoint Presentation</vt:lpstr>
      <vt:lpstr>Fouls on Scrimmage Kicks/Tries</vt:lpstr>
      <vt:lpstr>PowerPoint Presentation</vt:lpstr>
      <vt:lpstr>PowerPoint Presentation</vt:lpstr>
      <vt:lpstr>PowerPoint Presentation</vt:lpstr>
      <vt:lpstr>Scrimmage Kick Penalty Enforcement </vt:lpstr>
      <vt:lpstr>Kicking Potpourri</vt:lpstr>
      <vt:lpstr>PowerPoint Presentation</vt:lpstr>
      <vt:lpstr>The Big Finale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Kevin Chapman</cp:lastModifiedBy>
  <cp:revision>43</cp:revision>
  <cp:lastPrinted>2023-09-18T20:17:03Z</cp:lastPrinted>
  <dcterms:created xsi:type="dcterms:W3CDTF">2014-04-01T16:27:38Z</dcterms:created>
  <dcterms:modified xsi:type="dcterms:W3CDTF">2023-09-18T20:22:36Z</dcterms:modified>
</cp:coreProperties>
</file>