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78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9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3C71-31E0-554B-9647-81BCD34FAA8B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34D8-34E5-864D-8A5D-C535C57F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130425"/>
            <a:ext cx="8764613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Rule 3 – Periods, Time Factors and Substitutions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05897"/>
            <a:ext cx="9017000" cy="2362200"/>
          </a:xfrm>
          <a:prstGeom prst="rect">
            <a:avLst/>
          </a:prstGeom>
        </p:spPr>
      </p:pic>
      <p:pic>
        <p:nvPicPr>
          <p:cNvPr id="3" name="Picture 2" descr="Screen Shot 2014-09-21 at 4.2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107"/>
            <a:ext cx="9144000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398"/>
            <a:ext cx="9144000" cy="3194740"/>
          </a:xfrm>
          <a:prstGeom prst="rect">
            <a:avLst/>
          </a:prstGeom>
        </p:spPr>
      </p:pic>
      <p:pic>
        <p:nvPicPr>
          <p:cNvPr id="3" name="Picture 2" descr="Screen Shot 2014-09-21 at 4.2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" y="3758820"/>
            <a:ext cx="9004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31"/>
            <a:ext cx="9144000" cy="2036216"/>
          </a:xfrm>
          <a:prstGeom prst="rect">
            <a:avLst/>
          </a:prstGeom>
        </p:spPr>
      </p:pic>
      <p:pic>
        <p:nvPicPr>
          <p:cNvPr id="3" name="Picture 2" descr="Screen Shot 2014-09-21 at 4.2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0" y="2555195"/>
            <a:ext cx="8801154" cy="43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2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" y="860619"/>
            <a:ext cx="89916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9" y="490189"/>
            <a:ext cx="8835751" cy="50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143"/>
            <a:ext cx="9144000" cy="31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6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66"/>
            <a:ext cx="9144000" cy="2659612"/>
          </a:xfrm>
          <a:prstGeom prst="rect">
            <a:avLst/>
          </a:prstGeom>
        </p:spPr>
      </p:pic>
      <p:pic>
        <p:nvPicPr>
          <p:cNvPr id="3" name="Picture 2" descr="Screen Shot 2014-09-21 at 4.2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0" y="3469621"/>
            <a:ext cx="8864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89"/>
            <a:ext cx="9144000" cy="1686393"/>
          </a:xfrm>
          <a:prstGeom prst="rect">
            <a:avLst/>
          </a:prstGeom>
        </p:spPr>
      </p:pic>
      <p:pic>
        <p:nvPicPr>
          <p:cNvPr id="3" name="Picture 2" descr="Screen Shot 2014-09-21 at 4.24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273"/>
            <a:ext cx="9029700" cy="1866900"/>
          </a:xfrm>
          <a:prstGeom prst="rect">
            <a:avLst/>
          </a:prstGeom>
        </p:spPr>
      </p:pic>
      <p:pic>
        <p:nvPicPr>
          <p:cNvPr id="4" name="Picture 3" descr="Screen Shot 2014-09-21 at 4.24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" y="4825215"/>
            <a:ext cx="8902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3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3800" cy="3098800"/>
          </a:xfrm>
          <a:prstGeom prst="rect">
            <a:avLst/>
          </a:prstGeom>
        </p:spPr>
      </p:pic>
      <p:pic>
        <p:nvPicPr>
          <p:cNvPr id="3" name="Picture 2" descr="Screen Shot 2014-09-21 at 4.24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0" y="3317403"/>
            <a:ext cx="73787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" y="533321"/>
            <a:ext cx="8648700" cy="3022600"/>
          </a:xfrm>
          <a:prstGeom prst="rect">
            <a:avLst/>
          </a:prstGeom>
        </p:spPr>
      </p:pic>
      <p:pic>
        <p:nvPicPr>
          <p:cNvPr id="3" name="Picture 2" descr="Screen Shot 2014-09-21 at 4.25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31" y="3555921"/>
            <a:ext cx="6426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1 at 4.1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31"/>
            <a:ext cx="9144000" cy="36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0" y="650562"/>
            <a:ext cx="8250911" cy="2541097"/>
          </a:xfrm>
          <a:prstGeom prst="rect">
            <a:avLst/>
          </a:prstGeom>
        </p:spPr>
      </p:pic>
      <p:pic>
        <p:nvPicPr>
          <p:cNvPr id="4" name="Picture 3" descr="Screen Shot 2014-09-21 at 4.2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0" y="3964150"/>
            <a:ext cx="8928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6" y="365140"/>
            <a:ext cx="8826554" cy="1808020"/>
          </a:xfrm>
          <a:prstGeom prst="rect">
            <a:avLst/>
          </a:prstGeom>
        </p:spPr>
      </p:pic>
      <p:pic>
        <p:nvPicPr>
          <p:cNvPr id="3" name="Picture 2" descr="Screen Shot 2014-09-21 at 4.2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24165"/>
            <a:ext cx="8953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" y="2918489"/>
            <a:ext cx="9068620" cy="1713755"/>
          </a:xfrm>
          <a:prstGeom prst="rect">
            <a:avLst/>
          </a:prstGeom>
        </p:spPr>
      </p:pic>
      <p:pic>
        <p:nvPicPr>
          <p:cNvPr id="3" name="Picture 2" descr="Screen Shot 2014-09-21 at 4.2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21"/>
            <a:ext cx="89027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6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21 at 4.2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23"/>
            <a:ext cx="8953500" cy="1511300"/>
          </a:xfrm>
          <a:prstGeom prst="rect">
            <a:avLst/>
          </a:prstGeom>
        </p:spPr>
      </p:pic>
      <p:pic>
        <p:nvPicPr>
          <p:cNvPr id="4" name="Picture 3" descr="Screen Shot 2014-09-21 at 4.26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269"/>
            <a:ext cx="9144000" cy="10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4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1 at 5.2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73101"/>
          </a:xfrm>
          <a:prstGeom prst="rect">
            <a:avLst/>
          </a:prstGeom>
        </p:spPr>
      </p:pic>
      <p:pic>
        <p:nvPicPr>
          <p:cNvPr id="5" name="Picture 4" descr="Screen Shot 2014-09-21 at 5.2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0" y="4149801"/>
            <a:ext cx="8739214" cy="25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694"/>
            <a:ext cx="9144000" cy="35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64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32"/>
            <a:ext cx="914400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" y="464685"/>
            <a:ext cx="8851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76"/>
            <a:ext cx="901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38"/>
            <a:ext cx="9144000" cy="1436557"/>
          </a:xfrm>
          <a:prstGeom prst="rect">
            <a:avLst/>
          </a:prstGeom>
        </p:spPr>
      </p:pic>
      <p:pic>
        <p:nvPicPr>
          <p:cNvPr id="3" name="Picture 2" descr="Screen Shot 2014-09-21 at 5.2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598"/>
            <a:ext cx="9144000" cy="40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1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53"/>
            <a:ext cx="9144000" cy="1943100"/>
          </a:xfrm>
          <a:prstGeom prst="rect">
            <a:avLst/>
          </a:prstGeom>
        </p:spPr>
      </p:pic>
      <p:pic>
        <p:nvPicPr>
          <p:cNvPr id="3" name="Picture 2" descr="Screen Shot 2014-09-21 at 4.1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" y="2489526"/>
            <a:ext cx="8702672" cy="38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97"/>
            <a:ext cx="9131300" cy="4140200"/>
          </a:xfrm>
          <a:prstGeom prst="rect">
            <a:avLst/>
          </a:prstGeom>
        </p:spPr>
      </p:pic>
      <p:pic>
        <p:nvPicPr>
          <p:cNvPr id="3" name="Picture 2" descr="Screen Shot 2014-09-21 at 5.2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" y="4322022"/>
            <a:ext cx="9067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47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1"/>
            <a:ext cx="9144000" cy="54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5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660"/>
            <a:ext cx="8953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4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95"/>
            <a:ext cx="9144000" cy="603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1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88603"/>
            <a:ext cx="9004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32"/>
            <a:ext cx="9144000" cy="41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3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95"/>
            <a:ext cx="9144000" cy="6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2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02"/>
            <a:ext cx="9144000" cy="2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4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32"/>
            <a:ext cx="9144000" cy="51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05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6500" cy="3073400"/>
          </a:xfrm>
          <a:prstGeom prst="rect">
            <a:avLst/>
          </a:prstGeom>
        </p:spPr>
      </p:pic>
      <p:pic>
        <p:nvPicPr>
          <p:cNvPr id="3" name="Picture 2" descr="Screen Shot 2014-09-21 at 5.2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" y="3537564"/>
            <a:ext cx="8826920" cy="11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1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27174"/>
          </a:xfrm>
          <a:prstGeom prst="rect">
            <a:avLst/>
          </a:prstGeom>
        </p:spPr>
      </p:pic>
      <p:pic>
        <p:nvPicPr>
          <p:cNvPr id="3" name="Picture 2" descr="Screen Shot 2014-09-21 at 4.17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249"/>
            <a:ext cx="9144000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98"/>
            <a:ext cx="9144000" cy="36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9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" y="615466"/>
            <a:ext cx="8991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8900" cy="3568700"/>
          </a:xfrm>
          <a:prstGeom prst="rect">
            <a:avLst/>
          </a:prstGeom>
        </p:spPr>
      </p:pic>
      <p:pic>
        <p:nvPicPr>
          <p:cNvPr id="3" name="Picture 2" descr="Screen Shot 2014-09-21 at 5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3276600"/>
            <a:ext cx="8928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64"/>
            <a:ext cx="9080500" cy="2679700"/>
          </a:xfrm>
          <a:prstGeom prst="rect">
            <a:avLst/>
          </a:prstGeom>
        </p:spPr>
      </p:pic>
      <p:pic>
        <p:nvPicPr>
          <p:cNvPr id="3" name="Picture 2" descr="Screen Shot 2014-09-21 at 5.2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" y="3499241"/>
            <a:ext cx="9004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8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9124"/>
            <a:ext cx="8991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2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5.2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9610"/>
          </a:xfrm>
          <a:prstGeom prst="rect">
            <a:avLst/>
          </a:prstGeom>
        </p:spPr>
      </p:pic>
      <p:pic>
        <p:nvPicPr>
          <p:cNvPr id="3" name="Picture 2" descr="Screen Shot 2014-09-21 at 5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0" y="4979521"/>
            <a:ext cx="8640733" cy="16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5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7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8100" cy="2768600"/>
          </a:xfrm>
          <a:prstGeom prst="rect">
            <a:avLst/>
          </a:prstGeom>
        </p:spPr>
      </p:pic>
      <p:pic>
        <p:nvPicPr>
          <p:cNvPr id="3" name="Picture 2" descr="Screen Shot 2014-09-21 at 4.1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836"/>
            <a:ext cx="90805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1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7338"/>
            <a:ext cx="9029700" cy="3962400"/>
          </a:xfrm>
          <a:prstGeom prst="rect">
            <a:avLst/>
          </a:prstGeom>
        </p:spPr>
      </p:pic>
      <p:pic>
        <p:nvPicPr>
          <p:cNvPr id="3" name="Picture 2" descr="Screen Shot 2014-09-21 at 4.2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93422"/>
            <a:ext cx="8991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0" y="823879"/>
            <a:ext cx="8940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3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24"/>
            <a:ext cx="9144000" cy="2695339"/>
          </a:xfrm>
          <a:prstGeom prst="rect">
            <a:avLst/>
          </a:prstGeom>
        </p:spPr>
      </p:pic>
      <p:pic>
        <p:nvPicPr>
          <p:cNvPr id="3" name="Picture 2" descr="Screen Shot 2014-09-21 at 4.21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" y="3521374"/>
            <a:ext cx="9004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7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1 at 4.2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73"/>
            <a:ext cx="9144000" cy="2871364"/>
          </a:xfrm>
          <a:prstGeom prst="rect">
            <a:avLst/>
          </a:prstGeom>
        </p:spPr>
      </p:pic>
      <p:pic>
        <p:nvPicPr>
          <p:cNvPr id="3" name="Picture 2" descr="Screen Shot 2014-09-21 at 4.2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2" y="3077574"/>
            <a:ext cx="8578791" cy="32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</Words>
  <Application>Microsoft Macintosh PowerPoint</Application>
  <PresentationFormat>On-screen Show (4:3)</PresentationFormat>
  <Paragraphs>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Rule 3 – Periods, Time Factors and Substitutions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3 – Periods, Time Factors and Substitutions</dc:title>
  <dc:creator>John Sousa Jr</dc:creator>
  <cp:lastModifiedBy>John Sousa Jr</cp:lastModifiedBy>
  <cp:revision>4</cp:revision>
  <dcterms:created xsi:type="dcterms:W3CDTF">2014-09-21T20:27:00Z</dcterms:created>
  <dcterms:modified xsi:type="dcterms:W3CDTF">2014-09-21T21:37:43Z</dcterms:modified>
</cp:coreProperties>
</file>