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0" autoAdjust="0"/>
    <p:restoredTop sz="94660"/>
  </p:normalViewPr>
  <p:slideViewPr>
    <p:cSldViewPr snapToGrid="0">
      <p:cViewPr>
        <p:scale>
          <a:sx n="83" d="100"/>
          <a:sy n="83" d="100"/>
        </p:scale>
        <p:origin x="45"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ultrino" userId="5e6970d31ac76dab" providerId="LiveId" clId="{92891555-630D-43A4-A9EE-A4F9D22BA597}"/>
    <pc:docChg chg="custSel modSld">
      <pc:chgData name="steven ultrino" userId="5e6970d31ac76dab" providerId="LiveId" clId="{92891555-630D-43A4-A9EE-A4F9D22BA597}" dt="2017-08-20T18:17:38.970" v="60" actId="1076"/>
      <pc:docMkLst>
        <pc:docMk/>
      </pc:docMkLst>
      <pc:sldChg chg="delSp modSp">
        <pc:chgData name="steven ultrino" userId="5e6970d31ac76dab" providerId="LiveId" clId="{92891555-630D-43A4-A9EE-A4F9D22BA597}" dt="2017-08-20T18:08:24.816" v="33" actId="1076"/>
        <pc:sldMkLst>
          <pc:docMk/>
          <pc:sldMk cId="1719233133" sldId="256"/>
        </pc:sldMkLst>
        <pc:picChg chg="del">
          <ac:chgData name="steven ultrino" userId="5e6970d31ac76dab" providerId="LiveId" clId="{92891555-630D-43A4-A9EE-A4F9D22BA597}" dt="2017-08-20T16:25:55.815" v="0" actId="478"/>
          <ac:picMkLst>
            <pc:docMk/>
            <pc:sldMk cId="1719233133" sldId="256"/>
            <ac:picMk id="7" creationId="{B0E72D98-2BD9-4A96-8CFA-F8CD06C4FBE4}"/>
          </ac:picMkLst>
        </pc:picChg>
        <pc:picChg chg="mod">
          <ac:chgData name="steven ultrino" userId="5e6970d31ac76dab" providerId="LiveId" clId="{92891555-630D-43A4-A9EE-A4F9D22BA597}" dt="2017-08-20T18:08:24.816" v="33" actId="1076"/>
          <ac:picMkLst>
            <pc:docMk/>
            <pc:sldMk cId="1719233133" sldId="256"/>
            <ac:picMk id="9" creationId="{27386768-384D-4159-A60E-C1D7830B5CED}"/>
          </ac:picMkLst>
        </pc:picChg>
      </pc:sldChg>
      <pc:sldChg chg="addSp modSp">
        <pc:chgData name="steven ultrino" userId="5e6970d31ac76dab" providerId="LiveId" clId="{92891555-630D-43A4-A9EE-A4F9D22BA597}" dt="2017-08-20T17:57:23.111" v="5" actId="1076"/>
        <pc:sldMkLst>
          <pc:docMk/>
          <pc:sldMk cId="1246050704" sldId="258"/>
        </pc:sldMkLst>
        <pc:picChg chg="add mod">
          <ac:chgData name="steven ultrino" userId="5e6970d31ac76dab" providerId="LiveId" clId="{92891555-630D-43A4-A9EE-A4F9D22BA597}" dt="2017-08-20T17:57:23.111" v="5" actId="1076"/>
          <ac:picMkLst>
            <pc:docMk/>
            <pc:sldMk cId="1246050704" sldId="258"/>
            <ac:picMk id="5" creationId="{E4986F7E-F7BC-4341-9943-89410E9D5E5C}"/>
          </ac:picMkLst>
        </pc:picChg>
      </pc:sldChg>
      <pc:sldChg chg="addSp delSp modSp">
        <pc:chgData name="steven ultrino" userId="5e6970d31ac76dab" providerId="LiveId" clId="{92891555-630D-43A4-A9EE-A4F9D22BA597}" dt="2017-08-20T18:12:55.579" v="46" actId="1076"/>
        <pc:sldMkLst>
          <pc:docMk/>
          <pc:sldMk cId="576839908" sldId="260"/>
        </pc:sldMkLst>
        <pc:picChg chg="add del mod">
          <ac:chgData name="steven ultrino" userId="5e6970d31ac76dab" providerId="LiveId" clId="{92891555-630D-43A4-A9EE-A4F9D22BA597}" dt="2017-08-20T18:11:10.017" v="44" actId="478"/>
          <ac:picMkLst>
            <pc:docMk/>
            <pc:sldMk cId="576839908" sldId="260"/>
            <ac:picMk id="5" creationId="{C3B2FB35-3E8E-445D-A663-0405443E31A1}"/>
          </ac:picMkLst>
        </pc:picChg>
        <pc:picChg chg="add mod">
          <ac:chgData name="steven ultrino" userId="5e6970d31ac76dab" providerId="LiveId" clId="{92891555-630D-43A4-A9EE-A4F9D22BA597}" dt="2017-08-20T18:12:55.579" v="46" actId="1076"/>
          <ac:picMkLst>
            <pc:docMk/>
            <pc:sldMk cId="576839908" sldId="260"/>
            <ac:picMk id="7" creationId="{8E83CFEA-F6C3-4436-813F-FAD4CC77D152}"/>
          </ac:picMkLst>
        </pc:picChg>
      </pc:sldChg>
      <pc:sldChg chg="addSp modSp">
        <pc:chgData name="steven ultrino" userId="5e6970d31ac76dab" providerId="LiveId" clId="{92891555-630D-43A4-A9EE-A4F9D22BA597}" dt="2017-08-20T18:00:34.001" v="11" actId="14100"/>
        <pc:sldMkLst>
          <pc:docMk/>
          <pc:sldMk cId="2489927167" sldId="261"/>
        </pc:sldMkLst>
        <pc:picChg chg="add mod">
          <ac:chgData name="steven ultrino" userId="5e6970d31ac76dab" providerId="LiveId" clId="{92891555-630D-43A4-A9EE-A4F9D22BA597}" dt="2017-08-20T18:00:34.001" v="11" actId="14100"/>
          <ac:picMkLst>
            <pc:docMk/>
            <pc:sldMk cId="2489927167" sldId="261"/>
            <ac:picMk id="5" creationId="{D7B7E15E-1951-4547-AE8C-FF9D3EAD451B}"/>
          </ac:picMkLst>
        </pc:picChg>
      </pc:sldChg>
      <pc:sldChg chg="addSp modSp">
        <pc:chgData name="steven ultrino" userId="5e6970d31ac76dab" providerId="LiveId" clId="{92891555-630D-43A4-A9EE-A4F9D22BA597}" dt="2017-08-20T18:01:37.881" v="13" actId="1076"/>
        <pc:sldMkLst>
          <pc:docMk/>
          <pc:sldMk cId="68667327" sldId="262"/>
        </pc:sldMkLst>
        <pc:picChg chg="add mod">
          <ac:chgData name="steven ultrino" userId="5e6970d31ac76dab" providerId="LiveId" clId="{92891555-630D-43A4-A9EE-A4F9D22BA597}" dt="2017-08-20T18:01:37.881" v="13" actId="1076"/>
          <ac:picMkLst>
            <pc:docMk/>
            <pc:sldMk cId="68667327" sldId="262"/>
            <ac:picMk id="5" creationId="{F74C89BE-EB5F-4B21-A5FC-31C61442186B}"/>
          </ac:picMkLst>
        </pc:picChg>
      </pc:sldChg>
      <pc:sldChg chg="addSp delSp modSp">
        <pc:chgData name="steven ultrino" userId="5e6970d31ac76dab" providerId="LiveId" clId="{92891555-630D-43A4-A9EE-A4F9D22BA597}" dt="2017-08-20T18:16:01.445" v="53" actId="1076"/>
        <pc:sldMkLst>
          <pc:docMk/>
          <pc:sldMk cId="1934339519" sldId="264"/>
        </pc:sldMkLst>
        <pc:spChg chg="mod">
          <ac:chgData name="steven ultrino" userId="5e6970d31ac76dab" providerId="LiveId" clId="{92891555-630D-43A4-A9EE-A4F9D22BA597}" dt="2017-08-20T18:02:58.937" v="19" actId="20577"/>
          <ac:spMkLst>
            <pc:docMk/>
            <pc:sldMk cId="1934339519" sldId="264"/>
            <ac:spMk id="3" creationId="{377217EE-FC70-4537-8A6D-23A89FEF0172}"/>
          </ac:spMkLst>
        </pc:spChg>
        <pc:spChg chg="add del">
          <ac:chgData name="steven ultrino" userId="5e6970d31ac76dab" providerId="LiveId" clId="{92891555-630D-43A4-A9EE-A4F9D22BA597}" dt="2017-08-20T18:15:35.552" v="51"/>
          <ac:spMkLst>
            <pc:docMk/>
            <pc:sldMk cId="1934339519" sldId="264"/>
            <ac:spMk id="6" creationId="{0F51C423-AB98-40A2-AE39-FD2102621B72}"/>
          </ac:spMkLst>
        </pc:spChg>
        <pc:spChg chg="add del">
          <ac:chgData name="steven ultrino" userId="5e6970d31ac76dab" providerId="LiveId" clId="{92891555-630D-43A4-A9EE-A4F9D22BA597}" dt="2017-08-20T18:15:34.949" v="50"/>
          <ac:spMkLst>
            <pc:docMk/>
            <pc:sldMk cId="1934339519" sldId="264"/>
            <ac:spMk id="7" creationId="{53C63EAA-CEDA-451C-AF5F-3B8183B058BF}"/>
          </ac:spMkLst>
        </pc:spChg>
        <pc:picChg chg="add del mod">
          <ac:chgData name="steven ultrino" userId="5e6970d31ac76dab" providerId="LiveId" clId="{92891555-630D-43A4-A9EE-A4F9D22BA597}" dt="2017-08-20T18:13:26.954" v="47" actId="478"/>
          <ac:picMkLst>
            <pc:docMk/>
            <pc:sldMk cId="1934339519" sldId="264"/>
            <ac:picMk id="5" creationId="{9A6F1BCA-2AB6-4357-B2F1-3FA213ABEBB0}"/>
          </ac:picMkLst>
        </pc:picChg>
        <pc:picChg chg="add mod">
          <ac:chgData name="steven ultrino" userId="5e6970d31ac76dab" providerId="LiveId" clId="{92891555-630D-43A4-A9EE-A4F9D22BA597}" dt="2017-08-20T18:16:01.445" v="53" actId="1076"/>
          <ac:picMkLst>
            <pc:docMk/>
            <pc:sldMk cId="1934339519" sldId="264"/>
            <ac:picMk id="9" creationId="{FD82C4C2-1F0F-4AFF-A75A-06BCF0FE5998}"/>
          </ac:picMkLst>
        </pc:picChg>
      </pc:sldChg>
      <pc:sldChg chg="addSp modSp">
        <pc:chgData name="steven ultrino" userId="5e6970d31ac76dab" providerId="LiveId" clId="{92891555-630D-43A4-A9EE-A4F9D22BA597}" dt="2017-08-20T18:03:44.144" v="23" actId="1076"/>
        <pc:sldMkLst>
          <pc:docMk/>
          <pc:sldMk cId="949574331" sldId="266"/>
        </pc:sldMkLst>
        <pc:picChg chg="add mod">
          <ac:chgData name="steven ultrino" userId="5e6970d31ac76dab" providerId="LiveId" clId="{92891555-630D-43A4-A9EE-A4F9D22BA597}" dt="2017-08-20T18:03:44.144" v="23" actId="1076"/>
          <ac:picMkLst>
            <pc:docMk/>
            <pc:sldMk cId="949574331" sldId="266"/>
            <ac:picMk id="5" creationId="{EE9B7B4E-8EE6-4C94-86B9-09D3874F0AD0}"/>
          </ac:picMkLst>
        </pc:picChg>
      </pc:sldChg>
      <pc:sldChg chg="addSp modSp">
        <pc:chgData name="steven ultrino" userId="5e6970d31ac76dab" providerId="LiveId" clId="{92891555-630D-43A4-A9EE-A4F9D22BA597}" dt="2017-08-20T18:05:35.322" v="28" actId="14100"/>
        <pc:sldMkLst>
          <pc:docMk/>
          <pc:sldMk cId="691014426" sldId="268"/>
        </pc:sldMkLst>
        <pc:picChg chg="add mod">
          <ac:chgData name="steven ultrino" userId="5e6970d31ac76dab" providerId="LiveId" clId="{92891555-630D-43A4-A9EE-A4F9D22BA597}" dt="2017-08-20T18:05:35.322" v="28" actId="14100"/>
          <ac:picMkLst>
            <pc:docMk/>
            <pc:sldMk cId="691014426" sldId="268"/>
            <ac:picMk id="5" creationId="{BB368ADF-ECFC-4292-B615-265F12CA5553}"/>
          </ac:picMkLst>
        </pc:picChg>
      </pc:sldChg>
      <pc:sldChg chg="addSp modSp">
        <pc:chgData name="steven ultrino" userId="5e6970d31ac76dab" providerId="LiveId" clId="{92891555-630D-43A4-A9EE-A4F9D22BA597}" dt="2017-08-20T18:07:19.670" v="32" actId="1076"/>
        <pc:sldMkLst>
          <pc:docMk/>
          <pc:sldMk cId="99277504" sldId="269"/>
        </pc:sldMkLst>
        <pc:picChg chg="add mod">
          <ac:chgData name="steven ultrino" userId="5e6970d31ac76dab" providerId="LiveId" clId="{92891555-630D-43A4-A9EE-A4F9D22BA597}" dt="2017-08-20T18:07:19.670" v="32" actId="1076"/>
          <ac:picMkLst>
            <pc:docMk/>
            <pc:sldMk cId="99277504" sldId="269"/>
            <ac:picMk id="5" creationId="{60A9E66A-9C43-4414-BB3F-A18FE4048C8C}"/>
          </ac:picMkLst>
        </pc:picChg>
      </pc:sldChg>
      <pc:sldChg chg="addSp delSp modSp">
        <pc:chgData name="steven ultrino" userId="5e6970d31ac76dab" providerId="LiveId" clId="{92891555-630D-43A4-A9EE-A4F9D22BA597}" dt="2017-08-20T18:09:41.181" v="37" actId="478"/>
        <pc:sldMkLst>
          <pc:docMk/>
          <pc:sldMk cId="2917224735" sldId="270"/>
        </pc:sldMkLst>
        <pc:picChg chg="add del mod">
          <ac:chgData name="steven ultrino" userId="5e6970d31ac76dab" providerId="LiveId" clId="{92891555-630D-43A4-A9EE-A4F9D22BA597}" dt="2017-08-20T18:09:41.181" v="37" actId="478"/>
          <ac:picMkLst>
            <pc:docMk/>
            <pc:sldMk cId="2917224735" sldId="270"/>
            <ac:picMk id="5" creationId="{1BED5921-49B5-4C44-8733-5FEC6012673B}"/>
          </ac:picMkLst>
        </pc:picChg>
      </pc:sldChg>
      <pc:sldChg chg="modSp">
        <pc:chgData name="steven ultrino" userId="5e6970d31ac76dab" providerId="LiveId" clId="{92891555-630D-43A4-A9EE-A4F9D22BA597}" dt="2017-08-20T18:09:54.186" v="38" actId="20577"/>
        <pc:sldMkLst>
          <pc:docMk/>
          <pc:sldMk cId="4248651827" sldId="271"/>
        </pc:sldMkLst>
        <pc:spChg chg="mod">
          <ac:chgData name="steven ultrino" userId="5e6970d31ac76dab" providerId="LiveId" clId="{92891555-630D-43A4-A9EE-A4F9D22BA597}" dt="2017-08-20T18:09:54.186" v="38" actId="20577"/>
          <ac:spMkLst>
            <pc:docMk/>
            <pc:sldMk cId="4248651827" sldId="271"/>
            <ac:spMk id="3" creationId="{1A740D6B-907D-4264-9B6F-7D5EE60FEDB0}"/>
          </ac:spMkLst>
        </pc:spChg>
      </pc:sldChg>
      <pc:sldChg chg="addSp delSp modSp">
        <pc:chgData name="steven ultrino" userId="5e6970d31ac76dab" providerId="LiveId" clId="{92891555-630D-43A4-A9EE-A4F9D22BA597}" dt="2017-08-20T18:17:38.970" v="60" actId="1076"/>
        <pc:sldMkLst>
          <pc:docMk/>
          <pc:sldMk cId="82622721" sldId="272"/>
        </pc:sldMkLst>
        <pc:spChg chg="mod">
          <ac:chgData name="steven ultrino" userId="5e6970d31ac76dab" providerId="LiveId" clId="{92891555-630D-43A4-A9EE-A4F9D22BA597}" dt="2017-08-20T18:10:34.134" v="43" actId="1076"/>
          <ac:spMkLst>
            <pc:docMk/>
            <pc:sldMk cId="82622721" sldId="272"/>
            <ac:spMk id="3" creationId="{B4698477-8FFD-4034-B76C-9EEB5370CEA8}"/>
          </ac:spMkLst>
        </pc:spChg>
        <pc:picChg chg="add del mod">
          <ac:chgData name="steven ultrino" userId="5e6970d31ac76dab" providerId="LiveId" clId="{92891555-630D-43A4-A9EE-A4F9D22BA597}" dt="2017-08-20T18:17:24.752" v="55" actId="478"/>
          <ac:picMkLst>
            <pc:docMk/>
            <pc:sldMk cId="82622721" sldId="272"/>
            <ac:picMk id="5" creationId="{E2F119A2-F613-466E-B6D5-67E78AEDDDFB}"/>
          </ac:picMkLst>
        </pc:picChg>
        <pc:picChg chg="add mod">
          <ac:chgData name="steven ultrino" userId="5e6970d31ac76dab" providerId="LiveId" clId="{92891555-630D-43A4-A9EE-A4F9D22BA597}" dt="2017-08-20T18:17:38.970" v="60" actId="1076"/>
          <ac:picMkLst>
            <pc:docMk/>
            <pc:sldMk cId="82622721" sldId="272"/>
            <ac:picMk id="7" creationId="{213F33C0-10CC-4622-A002-5E3EC48EB0B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329845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681684-E1F1-4153-B097-7BDA20C2C3D2}"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269076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3666152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83582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779006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3813040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2672634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1103840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90510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199172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296143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81684-E1F1-4153-B097-7BDA20C2C3D2}"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47795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81684-E1F1-4153-B097-7BDA20C2C3D2}" type="datetimeFigureOut">
              <a:rPr lang="en-US" smtClean="0"/>
              <a:t>8/20/2017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316061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367233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1236073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FF681684-E1F1-4153-B097-7BDA20C2C3D2}" type="datetimeFigureOut">
              <a:rPr lang="en-US" smtClean="0"/>
              <a:t>8/20/2017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2812142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681684-E1F1-4153-B097-7BDA20C2C3D2}" type="datetimeFigureOut">
              <a:rPr lang="en-US" smtClean="0"/>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3309A-27FE-4D8A-8E4B-1231785DF1C6}" type="slidenum">
              <a:rPr lang="en-US" smtClean="0"/>
              <a:t>‹#›</a:t>
            </a:fld>
            <a:endParaRPr lang="en-US"/>
          </a:p>
        </p:txBody>
      </p:sp>
    </p:spTree>
    <p:extLst>
      <p:ext uri="{BB962C8B-B14F-4D97-AF65-F5344CB8AC3E}">
        <p14:creationId xmlns:p14="http://schemas.microsoft.com/office/powerpoint/2010/main" val="123521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F681684-E1F1-4153-B097-7BDA20C2C3D2}" type="datetimeFigureOut">
              <a:rPr lang="en-US" smtClean="0"/>
              <a:t>8/20/2017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DF3309A-27FE-4D8A-8E4B-1231785DF1C6}" type="slidenum">
              <a:rPr lang="en-US" smtClean="0"/>
              <a:t>‹#›</a:t>
            </a:fld>
            <a:endParaRPr lang="en-US"/>
          </a:p>
        </p:txBody>
      </p:sp>
    </p:spTree>
    <p:extLst>
      <p:ext uri="{BB962C8B-B14F-4D97-AF65-F5344CB8AC3E}">
        <p14:creationId xmlns:p14="http://schemas.microsoft.com/office/powerpoint/2010/main" val="62099807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A5E9F-99A4-4DD1-BE2E-6BEF010B2487}"/>
              </a:ext>
            </a:extLst>
          </p:cNvPr>
          <p:cNvSpPr>
            <a:spLocks noGrp="1"/>
          </p:cNvSpPr>
          <p:nvPr>
            <p:ph type="ctrTitle"/>
          </p:nvPr>
        </p:nvSpPr>
        <p:spPr/>
        <p:txBody>
          <a:bodyPr>
            <a:normAutofit fontScale="90000"/>
          </a:bodyPr>
          <a:lstStyle/>
          <a:p>
            <a:r>
              <a:rPr lang="en-US" dirty="0"/>
              <a:t>Rule 3: Periods, Time Factors and Substitutions</a:t>
            </a:r>
          </a:p>
        </p:txBody>
      </p:sp>
      <p:sp>
        <p:nvSpPr>
          <p:cNvPr id="3" name="Subtitle 2">
            <a:extLst>
              <a:ext uri="{FF2B5EF4-FFF2-40B4-BE49-F238E27FC236}">
                <a16:creationId xmlns:a16="http://schemas.microsoft.com/office/drawing/2014/main" id="{8AD80CF2-2D86-496A-AE43-95C7A0E9E3FC}"/>
              </a:ext>
            </a:extLst>
          </p:cNvPr>
          <p:cNvSpPr>
            <a:spLocks noGrp="1"/>
          </p:cNvSpPr>
          <p:nvPr>
            <p:ph type="subTitle" idx="1"/>
          </p:nvPr>
        </p:nvSpPr>
        <p:spPr/>
        <p:txBody>
          <a:bodyPr/>
          <a:lstStyle/>
          <a:p>
            <a:r>
              <a:rPr lang="en-US" dirty="0"/>
              <a:t>Ed </a:t>
            </a:r>
            <a:r>
              <a:rPr lang="en-US" dirty="0" err="1"/>
              <a:t>Dubish</a:t>
            </a:r>
            <a:r>
              <a:rPr lang="en-US" dirty="0"/>
              <a:t> &amp; Steve Ultrino</a:t>
            </a:r>
          </a:p>
          <a:p>
            <a:r>
              <a:rPr lang="en-US" dirty="0"/>
              <a:t>Monday, September 11</a:t>
            </a:r>
            <a:r>
              <a:rPr lang="en-US" baseline="30000" dirty="0"/>
              <a:t>th</a:t>
            </a:r>
            <a:r>
              <a:rPr lang="en-US" dirty="0"/>
              <a:t>, 2017</a:t>
            </a:r>
          </a:p>
        </p:txBody>
      </p:sp>
      <p:pic>
        <p:nvPicPr>
          <p:cNvPr id="9" name="Picture 8">
            <a:extLst>
              <a:ext uri="{FF2B5EF4-FFF2-40B4-BE49-F238E27FC236}">
                <a16:creationId xmlns:a16="http://schemas.microsoft.com/office/drawing/2014/main" id="{27386768-384D-4159-A60E-C1D7830B5C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7347" y="3160457"/>
            <a:ext cx="2478343" cy="2478343"/>
          </a:xfrm>
          <a:prstGeom prst="rect">
            <a:avLst/>
          </a:prstGeom>
        </p:spPr>
      </p:pic>
    </p:spTree>
    <p:extLst>
      <p:ext uri="{BB962C8B-B14F-4D97-AF65-F5344CB8AC3E}">
        <p14:creationId xmlns:p14="http://schemas.microsoft.com/office/powerpoint/2010/main" val="1719233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2A2E5-9D9B-497B-89D1-468A04A975EF}"/>
              </a:ext>
            </a:extLst>
          </p:cNvPr>
          <p:cNvSpPr>
            <a:spLocks noGrp="1"/>
          </p:cNvSpPr>
          <p:nvPr>
            <p:ph type="title"/>
          </p:nvPr>
        </p:nvSpPr>
        <p:spPr/>
        <p:txBody>
          <a:bodyPr/>
          <a:lstStyle/>
          <a:p>
            <a:r>
              <a:rPr lang="en-US" dirty="0"/>
              <a:t>Starting and Stopping the Clock	</a:t>
            </a:r>
          </a:p>
        </p:txBody>
      </p:sp>
      <p:sp>
        <p:nvSpPr>
          <p:cNvPr id="3" name="Content Placeholder 2">
            <a:extLst>
              <a:ext uri="{FF2B5EF4-FFF2-40B4-BE49-F238E27FC236}">
                <a16:creationId xmlns:a16="http://schemas.microsoft.com/office/drawing/2014/main" id="{82CF17FE-2BD9-4C21-9323-6466FFA4A74D}"/>
              </a:ext>
            </a:extLst>
          </p:cNvPr>
          <p:cNvSpPr>
            <a:spLocks noGrp="1"/>
          </p:cNvSpPr>
          <p:nvPr>
            <p:ph idx="1"/>
          </p:nvPr>
        </p:nvSpPr>
        <p:spPr/>
        <p:txBody>
          <a:bodyPr>
            <a:normAutofit/>
          </a:bodyPr>
          <a:lstStyle/>
          <a:p>
            <a:r>
              <a:rPr lang="en-US" dirty="0"/>
              <a:t>Free Kick: After the ball is free-kicked, the game clock shall be started on the official’s signal when the ball is legally touched in the field of play</a:t>
            </a:r>
          </a:p>
          <a:p>
            <a:r>
              <a:rPr lang="en-US" dirty="0" err="1"/>
              <a:t>Scimmage</a:t>
            </a:r>
            <a:r>
              <a:rPr lang="en-US" dirty="0"/>
              <a:t> Down: When a period begins with a scrimmage down, the game clock shall be started when the ball is legally snapped. </a:t>
            </a:r>
          </a:p>
          <a:p>
            <a:r>
              <a:rPr lang="en-US" dirty="0"/>
              <a:t>Starts on the Snap (see FR 49): Some examples include, but not limited to, touchback, incomplete forward pass, a legal kick down ends, a team is granted a charged timeout</a:t>
            </a:r>
          </a:p>
          <a:p>
            <a:r>
              <a:rPr lang="en-US" dirty="0"/>
              <a:t>Starts on the Referee’s Signal (FR 49&amp;50): Some examples include, but not limited to, Team A fumble out of bounds, Team A awarded a first down, an illegal pass is thrown to conserve time</a:t>
            </a:r>
          </a:p>
        </p:txBody>
      </p:sp>
    </p:spTree>
    <p:extLst>
      <p:ext uri="{BB962C8B-B14F-4D97-AF65-F5344CB8AC3E}">
        <p14:creationId xmlns:p14="http://schemas.microsoft.com/office/powerpoint/2010/main" val="3301691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A2EB4-7A50-4B43-846A-63E5DFB4FD51}"/>
              </a:ext>
            </a:extLst>
          </p:cNvPr>
          <p:cNvSpPr>
            <a:spLocks noGrp="1"/>
          </p:cNvSpPr>
          <p:nvPr>
            <p:ph type="title"/>
          </p:nvPr>
        </p:nvSpPr>
        <p:spPr/>
        <p:txBody>
          <a:bodyPr/>
          <a:lstStyle/>
          <a:p>
            <a:r>
              <a:rPr lang="en-US" dirty="0"/>
              <a:t>Suspending the Game</a:t>
            </a:r>
          </a:p>
        </p:txBody>
      </p:sp>
      <p:sp>
        <p:nvSpPr>
          <p:cNvPr id="3" name="Content Placeholder 2">
            <a:extLst>
              <a:ext uri="{FF2B5EF4-FFF2-40B4-BE49-F238E27FC236}">
                <a16:creationId xmlns:a16="http://schemas.microsoft.com/office/drawing/2014/main" id="{B5C76055-834C-4D12-B6E4-50BE0F52AFEE}"/>
              </a:ext>
            </a:extLst>
          </p:cNvPr>
          <p:cNvSpPr>
            <a:spLocks noGrp="1"/>
          </p:cNvSpPr>
          <p:nvPr>
            <p:ph idx="1"/>
          </p:nvPr>
        </p:nvSpPr>
        <p:spPr/>
        <p:txBody>
          <a:bodyPr>
            <a:normAutofit lnSpcReduction="10000"/>
          </a:bodyPr>
          <a:lstStyle/>
          <a:p>
            <a:r>
              <a:rPr lang="en-US" dirty="0"/>
              <a:t>The referee may suspend the game temporarily when conditions warrant such action.</a:t>
            </a:r>
          </a:p>
          <a:p>
            <a:pPr lvl="1"/>
            <a:r>
              <a:rPr lang="en-US" dirty="0"/>
              <a:t>When the game is stopped by actions of a person(s) not subject to the rules or for any other reasons not in the rules and cannot continue, the referee shall:</a:t>
            </a:r>
          </a:p>
          <a:p>
            <a:pPr lvl="2"/>
            <a:r>
              <a:rPr lang="en-US" dirty="0"/>
              <a:t>Suspend play and direct players to their team area and resume game when referee determines conditions are satisfactory</a:t>
            </a:r>
          </a:p>
          <a:p>
            <a:pPr lvl="2"/>
            <a:r>
              <a:rPr lang="en-US" dirty="0"/>
              <a:t>If game is suspended before the end of the 4</a:t>
            </a:r>
            <a:r>
              <a:rPr lang="en-US" baseline="30000" dirty="0"/>
              <a:t>th</a:t>
            </a:r>
            <a:r>
              <a:rPr lang="en-US" dirty="0"/>
              <a:t> period and cannot be resumed, there are four possible options: RESUME GAME AT LATER DATE; END GAME WITH A DETERMINED FINAL SCORE; FORFEIT OF THE GAME; DECLARE A NO CONTEST (FR-50)</a:t>
            </a:r>
          </a:p>
          <a:p>
            <a:pPr lvl="2"/>
            <a:r>
              <a:rPr lang="en-US" dirty="0"/>
              <a:t>A suspended game, if resumed, will begin with the same time remaining and under the identical conditions of down, distance, field position and player eligibility</a:t>
            </a:r>
          </a:p>
          <a:p>
            <a:pPr lvl="1"/>
            <a:endParaRPr lang="en-US" dirty="0"/>
          </a:p>
        </p:txBody>
      </p:sp>
      <p:pic>
        <p:nvPicPr>
          <p:cNvPr id="5" name="Picture 4">
            <a:extLst>
              <a:ext uri="{FF2B5EF4-FFF2-40B4-BE49-F238E27FC236}">
                <a16:creationId xmlns:a16="http://schemas.microsoft.com/office/drawing/2014/main" id="{EE9B7B4E-8EE6-4C94-86B9-09D3874F0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3237" y="396368"/>
            <a:ext cx="2743200" cy="1656550"/>
          </a:xfrm>
          <a:prstGeom prst="rect">
            <a:avLst/>
          </a:prstGeom>
        </p:spPr>
      </p:pic>
    </p:spTree>
    <p:extLst>
      <p:ext uri="{BB962C8B-B14F-4D97-AF65-F5344CB8AC3E}">
        <p14:creationId xmlns:p14="http://schemas.microsoft.com/office/powerpoint/2010/main" val="949574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29E5-DD50-4EDF-977E-94F26DC81007}"/>
              </a:ext>
            </a:extLst>
          </p:cNvPr>
          <p:cNvSpPr>
            <a:spLocks noGrp="1"/>
          </p:cNvSpPr>
          <p:nvPr>
            <p:ph type="title"/>
          </p:nvPr>
        </p:nvSpPr>
        <p:spPr/>
        <p:txBody>
          <a:bodyPr/>
          <a:lstStyle/>
          <a:p>
            <a:r>
              <a:rPr lang="en-US" dirty="0"/>
              <a:t>Charged Team Timeouts</a:t>
            </a:r>
          </a:p>
        </p:txBody>
      </p:sp>
      <p:sp>
        <p:nvSpPr>
          <p:cNvPr id="3" name="Content Placeholder 2">
            <a:extLst>
              <a:ext uri="{FF2B5EF4-FFF2-40B4-BE49-F238E27FC236}">
                <a16:creationId xmlns:a16="http://schemas.microsoft.com/office/drawing/2014/main" id="{4616FDAD-A750-4696-88BE-DF5C06EB2FAF}"/>
              </a:ext>
            </a:extLst>
          </p:cNvPr>
          <p:cNvSpPr>
            <a:spLocks noGrp="1"/>
          </p:cNvSpPr>
          <p:nvPr>
            <p:ph idx="1"/>
          </p:nvPr>
        </p:nvSpPr>
        <p:spPr/>
        <p:txBody>
          <a:bodyPr>
            <a:normAutofit lnSpcReduction="10000"/>
          </a:bodyPr>
          <a:lstStyle/>
          <a:p>
            <a:r>
              <a:rPr lang="en-US" dirty="0"/>
              <a:t>If timeouts are not exhausted, an official shall allow a charged team timeout when requested by an player or head coach when the ball is DEAD</a:t>
            </a:r>
          </a:p>
          <a:p>
            <a:pPr lvl="1"/>
            <a:r>
              <a:rPr lang="en-US" dirty="0"/>
              <a:t>3 Full Timeouts and 2 Twenty Second Timeouts per half (not in ISL)</a:t>
            </a:r>
          </a:p>
          <a:p>
            <a:pPr lvl="1"/>
            <a:r>
              <a:rPr lang="en-US" dirty="0"/>
              <a:t>A legal substitute may request a timeout if he is between the nine-yard marks</a:t>
            </a:r>
          </a:p>
          <a:p>
            <a:pPr lvl="1"/>
            <a:r>
              <a:rPr lang="en-US" dirty="0"/>
              <a:t>A player who participated during the previous down may request a timeout between the time the ball is declared dead and the snap without being between the nine-yard marks</a:t>
            </a:r>
          </a:p>
          <a:p>
            <a:pPr lvl="1"/>
            <a:r>
              <a:rPr lang="en-US" dirty="0"/>
              <a:t>Conference with official: If there is a challenge  to a rule enforcement and the enforcement is not changed, the team will be charged a timeout.  If all are used then team may receive a delay of game penalty (FR-51 for Coach’s Conference)</a:t>
            </a:r>
          </a:p>
        </p:txBody>
      </p:sp>
    </p:spTree>
    <p:extLst>
      <p:ext uri="{BB962C8B-B14F-4D97-AF65-F5344CB8AC3E}">
        <p14:creationId xmlns:p14="http://schemas.microsoft.com/office/powerpoint/2010/main" val="3766756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4B9DE-3CA1-4D0A-B35C-B12D81A93601}"/>
              </a:ext>
            </a:extLst>
          </p:cNvPr>
          <p:cNvSpPr>
            <a:spLocks noGrp="1"/>
          </p:cNvSpPr>
          <p:nvPr>
            <p:ph type="title"/>
          </p:nvPr>
        </p:nvSpPr>
        <p:spPr/>
        <p:txBody>
          <a:bodyPr/>
          <a:lstStyle/>
          <a:p>
            <a:r>
              <a:rPr lang="en-US" dirty="0"/>
              <a:t>Injury Timeout</a:t>
            </a:r>
          </a:p>
        </p:txBody>
      </p:sp>
      <p:sp>
        <p:nvSpPr>
          <p:cNvPr id="3" name="Content Placeholder 2">
            <a:extLst>
              <a:ext uri="{FF2B5EF4-FFF2-40B4-BE49-F238E27FC236}">
                <a16:creationId xmlns:a16="http://schemas.microsoft.com/office/drawing/2014/main" id="{B37BCECB-6DF1-4753-95C2-AAA8655FD82A}"/>
              </a:ext>
            </a:extLst>
          </p:cNvPr>
          <p:cNvSpPr>
            <a:spLocks noGrp="1"/>
          </p:cNvSpPr>
          <p:nvPr>
            <p:ph idx="1"/>
          </p:nvPr>
        </p:nvSpPr>
        <p:spPr/>
        <p:txBody>
          <a:bodyPr>
            <a:normAutofit/>
          </a:bodyPr>
          <a:lstStyle/>
          <a:p>
            <a:r>
              <a:rPr lang="en-US" dirty="0"/>
              <a:t>An official will declare a timeout and the player(s) must leave the game for at least ONE down. </a:t>
            </a:r>
          </a:p>
          <a:p>
            <a:r>
              <a:rPr lang="en-US" dirty="0"/>
              <a:t>The player(s) MAY NOT RETURN until he receives approval of a professional medical personnel designated by the school</a:t>
            </a:r>
          </a:p>
          <a:p>
            <a:r>
              <a:rPr lang="en-US" dirty="0"/>
              <a:t>If an official sees blood on any player, the player must be removed from play and sent to his sideline</a:t>
            </a:r>
          </a:p>
          <a:p>
            <a:r>
              <a:rPr lang="en-US" dirty="0"/>
              <a:t>Teams cannot take a timeout in order to bring a player back into play.  Player must remain out for one play (Except if helmet comes off)</a:t>
            </a:r>
          </a:p>
          <a:p>
            <a:r>
              <a:rPr lang="en-US" dirty="0"/>
              <a:t>Pay close attention to the Concussion Certification video completed each year</a:t>
            </a:r>
          </a:p>
        </p:txBody>
      </p:sp>
      <p:pic>
        <p:nvPicPr>
          <p:cNvPr id="5" name="Picture 4">
            <a:extLst>
              <a:ext uri="{FF2B5EF4-FFF2-40B4-BE49-F238E27FC236}">
                <a16:creationId xmlns:a16="http://schemas.microsoft.com/office/drawing/2014/main" id="{BB368ADF-ECFC-4292-B615-265F12CA55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2998" y="396815"/>
            <a:ext cx="2521070" cy="1656103"/>
          </a:xfrm>
          <a:prstGeom prst="rect">
            <a:avLst/>
          </a:prstGeom>
        </p:spPr>
      </p:pic>
    </p:spTree>
    <p:extLst>
      <p:ext uri="{BB962C8B-B14F-4D97-AF65-F5344CB8AC3E}">
        <p14:creationId xmlns:p14="http://schemas.microsoft.com/office/powerpoint/2010/main" val="691014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AD537-F5CE-404F-AC77-23987B252EBB}"/>
              </a:ext>
            </a:extLst>
          </p:cNvPr>
          <p:cNvSpPr>
            <a:spLocks noGrp="1"/>
          </p:cNvSpPr>
          <p:nvPr>
            <p:ph type="title"/>
          </p:nvPr>
        </p:nvSpPr>
        <p:spPr/>
        <p:txBody>
          <a:bodyPr/>
          <a:lstStyle/>
          <a:p>
            <a:r>
              <a:rPr lang="en-US" dirty="0"/>
              <a:t>Substitutions</a:t>
            </a:r>
          </a:p>
        </p:txBody>
      </p:sp>
      <p:sp>
        <p:nvSpPr>
          <p:cNvPr id="3" name="Content Placeholder 2">
            <a:extLst>
              <a:ext uri="{FF2B5EF4-FFF2-40B4-BE49-F238E27FC236}">
                <a16:creationId xmlns:a16="http://schemas.microsoft.com/office/drawing/2014/main" id="{E02EF407-1B9C-457B-9F12-E6DA4784BECA}"/>
              </a:ext>
            </a:extLst>
          </p:cNvPr>
          <p:cNvSpPr>
            <a:spLocks noGrp="1"/>
          </p:cNvSpPr>
          <p:nvPr>
            <p:ph idx="1"/>
          </p:nvPr>
        </p:nvSpPr>
        <p:spPr/>
        <p:txBody>
          <a:bodyPr/>
          <a:lstStyle/>
          <a:p>
            <a:r>
              <a:rPr lang="en-US" dirty="0"/>
              <a:t>Any number of legal substitutes for either team may enter the game between periods, after a score or try, or during the interval between downs only for the purpose of replacing a player (s) or filling a player vacancy(</a:t>
            </a:r>
            <a:r>
              <a:rPr lang="en-US" dirty="0" err="1"/>
              <a:t>ies</a:t>
            </a:r>
            <a:r>
              <a:rPr lang="en-US" dirty="0"/>
              <a:t>)</a:t>
            </a:r>
          </a:p>
          <a:p>
            <a:r>
              <a:rPr lang="en-US" dirty="0"/>
              <a:t>Legal Substitutes:  No incoming substitute shall enter the field of play or an end zone while the ball is in play</a:t>
            </a:r>
          </a:p>
          <a:p>
            <a:r>
              <a:rPr lang="en-US" dirty="0"/>
              <a:t>No player, in excess of 11, shall leave the field of play or an end zone while the ball is in play (A.R. 3-5-2-I)</a:t>
            </a:r>
          </a:p>
          <a:p>
            <a:pPr lvl="1"/>
            <a:r>
              <a:rPr lang="en-US" dirty="0"/>
              <a:t>PENALTY: LIVE BALL FOUL. FIVE YARDS FROM PREVIOUS SPOT</a:t>
            </a:r>
          </a:p>
        </p:txBody>
      </p:sp>
      <p:pic>
        <p:nvPicPr>
          <p:cNvPr id="5" name="Picture 4">
            <a:extLst>
              <a:ext uri="{FF2B5EF4-FFF2-40B4-BE49-F238E27FC236}">
                <a16:creationId xmlns:a16="http://schemas.microsoft.com/office/drawing/2014/main" id="{60A9E66A-9C43-4414-BB3F-A18FE4048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0692" y="5216105"/>
            <a:ext cx="1619250" cy="1443667"/>
          </a:xfrm>
          <a:prstGeom prst="rect">
            <a:avLst/>
          </a:prstGeom>
        </p:spPr>
      </p:pic>
    </p:spTree>
    <p:extLst>
      <p:ext uri="{BB962C8B-B14F-4D97-AF65-F5344CB8AC3E}">
        <p14:creationId xmlns:p14="http://schemas.microsoft.com/office/powerpoint/2010/main" val="99277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F99B1-46C4-46F6-85FF-DBC36914C5B1}"/>
              </a:ext>
            </a:extLst>
          </p:cNvPr>
          <p:cNvSpPr>
            <a:spLocks noGrp="1"/>
          </p:cNvSpPr>
          <p:nvPr>
            <p:ph type="title"/>
          </p:nvPr>
        </p:nvSpPr>
        <p:spPr/>
        <p:txBody>
          <a:bodyPr/>
          <a:lstStyle/>
          <a:p>
            <a:r>
              <a:rPr lang="en-US" dirty="0"/>
              <a:t>Substitutions</a:t>
            </a:r>
          </a:p>
        </p:txBody>
      </p:sp>
      <p:sp>
        <p:nvSpPr>
          <p:cNvPr id="3" name="Content Placeholder 2">
            <a:extLst>
              <a:ext uri="{FF2B5EF4-FFF2-40B4-BE49-F238E27FC236}">
                <a16:creationId xmlns:a16="http://schemas.microsoft.com/office/drawing/2014/main" id="{F6E702FF-8E95-4EA8-B2EA-228127E92930}"/>
              </a:ext>
            </a:extLst>
          </p:cNvPr>
          <p:cNvSpPr>
            <a:spLocks noGrp="1"/>
          </p:cNvSpPr>
          <p:nvPr>
            <p:ph idx="1"/>
          </p:nvPr>
        </p:nvSpPr>
        <p:spPr/>
        <p:txBody>
          <a:bodyPr/>
          <a:lstStyle/>
          <a:p>
            <a:r>
              <a:rPr lang="en-US" dirty="0"/>
              <a:t>An incoming legal substitute must enter the field of play directly from his team area, and a substitute, player or departing player must depart at the sideline nearest his tram and proceed to his team area</a:t>
            </a:r>
          </a:p>
          <a:p>
            <a:r>
              <a:rPr lang="en-US" dirty="0"/>
              <a:t>A departing player must immediately leave the field of play, including the end zones.  A departing players who leaves the huddle or his position within three seconds, after a substitute becomes a player, is considered to have left immediately</a:t>
            </a:r>
          </a:p>
          <a:p>
            <a:pPr marL="0" indent="0">
              <a:buNone/>
            </a:pPr>
            <a:endParaRPr lang="en-US" dirty="0"/>
          </a:p>
        </p:txBody>
      </p:sp>
    </p:spTree>
    <p:extLst>
      <p:ext uri="{BB962C8B-B14F-4D97-AF65-F5344CB8AC3E}">
        <p14:creationId xmlns:p14="http://schemas.microsoft.com/office/powerpoint/2010/main" val="2917224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5AC3F-E542-491F-8DF6-7AD777D22E20}"/>
              </a:ext>
            </a:extLst>
          </p:cNvPr>
          <p:cNvSpPr>
            <a:spLocks noGrp="1"/>
          </p:cNvSpPr>
          <p:nvPr>
            <p:ph type="title"/>
          </p:nvPr>
        </p:nvSpPr>
        <p:spPr/>
        <p:txBody>
          <a:bodyPr/>
          <a:lstStyle/>
          <a:p>
            <a:r>
              <a:rPr lang="en-US" dirty="0"/>
              <a:t>Substitutions</a:t>
            </a:r>
          </a:p>
        </p:txBody>
      </p:sp>
      <p:sp>
        <p:nvSpPr>
          <p:cNvPr id="3" name="Content Placeholder 2">
            <a:extLst>
              <a:ext uri="{FF2B5EF4-FFF2-40B4-BE49-F238E27FC236}">
                <a16:creationId xmlns:a16="http://schemas.microsoft.com/office/drawing/2014/main" id="{1A740D6B-907D-4264-9B6F-7D5EE60FEDB0}"/>
              </a:ext>
            </a:extLst>
          </p:cNvPr>
          <p:cNvSpPr>
            <a:spLocks noGrp="1"/>
          </p:cNvSpPr>
          <p:nvPr>
            <p:ph idx="1"/>
          </p:nvPr>
        </p:nvSpPr>
        <p:spPr/>
        <p:txBody>
          <a:bodyPr>
            <a:normAutofit/>
          </a:bodyPr>
          <a:lstStyle/>
          <a:p>
            <a:r>
              <a:rPr lang="en-US" dirty="0"/>
              <a:t>Substitutes who become players must remain in the game for one play and replaced players must remain out of the game for one play, except during the interval between periods, after a score, or when a timeout is charged to a team or to the referee with the exception of a live-ball out of bounds or an incomplete forward pass </a:t>
            </a:r>
          </a:p>
          <a:p>
            <a:pPr lvl="1"/>
            <a:r>
              <a:rPr lang="en-US" dirty="0"/>
              <a:t>PENALTY – (1</a:t>
            </a:r>
            <a:r>
              <a:rPr lang="en-US" baseline="30000" dirty="0"/>
              <a:t>st</a:t>
            </a:r>
            <a:r>
              <a:rPr lang="en-US" dirty="0"/>
              <a:t> Offense) – Dead-ball foul. Delay of game on Team B for not completing its substitutions promptly, or delay of game on Team A for causing the play clock to expire. FIVE yards from the succeeding spot. The referee will then notify the head coach that any further use of this tactic will result in an unsportsmanlike conduct foul</a:t>
            </a:r>
          </a:p>
          <a:p>
            <a:pPr lvl="1"/>
            <a:r>
              <a:rPr lang="en-US" dirty="0"/>
              <a:t>PENALTY – (2</a:t>
            </a:r>
            <a:r>
              <a:rPr lang="en-US" baseline="30000" dirty="0"/>
              <a:t>nd</a:t>
            </a:r>
            <a:r>
              <a:rPr lang="en-US" dirty="0"/>
              <a:t> Offense)- Dead-ball foul, unsportsmanlike conduct. FIFTEEN yards from succeeding spot.</a:t>
            </a:r>
          </a:p>
        </p:txBody>
      </p:sp>
    </p:spTree>
    <p:extLst>
      <p:ext uri="{BB962C8B-B14F-4D97-AF65-F5344CB8AC3E}">
        <p14:creationId xmlns:p14="http://schemas.microsoft.com/office/powerpoint/2010/main" val="4248651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60BD3-BBDB-4664-BE52-03347234DE58}"/>
              </a:ext>
            </a:extLst>
          </p:cNvPr>
          <p:cNvSpPr>
            <a:spLocks noGrp="1"/>
          </p:cNvSpPr>
          <p:nvPr>
            <p:ph type="title"/>
          </p:nvPr>
        </p:nvSpPr>
        <p:spPr/>
        <p:txBody>
          <a:bodyPr/>
          <a:lstStyle/>
          <a:p>
            <a:r>
              <a:rPr lang="en-US" dirty="0"/>
              <a:t>More Than 11 Players on Field</a:t>
            </a:r>
          </a:p>
        </p:txBody>
      </p:sp>
      <p:sp>
        <p:nvSpPr>
          <p:cNvPr id="3" name="Content Placeholder 2">
            <a:extLst>
              <a:ext uri="{FF2B5EF4-FFF2-40B4-BE49-F238E27FC236}">
                <a16:creationId xmlns:a16="http://schemas.microsoft.com/office/drawing/2014/main" id="{B4698477-8FFD-4034-B76C-9EEB5370CEA8}"/>
              </a:ext>
            </a:extLst>
          </p:cNvPr>
          <p:cNvSpPr>
            <a:spLocks noGrp="1"/>
          </p:cNvSpPr>
          <p:nvPr>
            <p:ph idx="1"/>
          </p:nvPr>
        </p:nvSpPr>
        <p:spPr>
          <a:xfrm>
            <a:off x="585727" y="1518081"/>
            <a:ext cx="8946541" cy="4195481"/>
          </a:xfrm>
        </p:spPr>
        <p:txBody>
          <a:bodyPr>
            <a:normAutofit lnSpcReduction="10000"/>
          </a:bodyPr>
          <a:lstStyle/>
          <a:p>
            <a:r>
              <a:rPr lang="en-US" dirty="0"/>
              <a:t>Team A may not break the huddle with more than 11 players nor keep more than 11 players in a huddle for more than THREE SECONDS.</a:t>
            </a:r>
          </a:p>
          <a:p>
            <a:r>
              <a:rPr lang="en-US" dirty="0"/>
              <a:t>Team B is allowed to briefly retain more than 11 players on the field to anticipate the offensive formation, but it may not have more than 11 if the snap is imminent. The official’s should flag this before the ball is snapped. PENALTY: Dead-ball foul.  FIVE yards at the succeeding spot</a:t>
            </a:r>
          </a:p>
          <a:p>
            <a:r>
              <a:rPr lang="en-US" dirty="0"/>
              <a:t>If officials do not detect the excessive number of players until during the down or after the down is over, or if Team B players have entered the field just before the snap but have not been in formation, the infraction is treated as a live-ball foul. PENALTY: Live-ball foul. FIVE yards at the </a:t>
            </a:r>
            <a:r>
              <a:rPr lang="en-US"/>
              <a:t>previous spot.</a:t>
            </a:r>
          </a:p>
        </p:txBody>
      </p:sp>
      <p:pic>
        <p:nvPicPr>
          <p:cNvPr id="7" name="Picture 6">
            <a:extLst>
              <a:ext uri="{FF2B5EF4-FFF2-40B4-BE49-F238E27FC236}">
                <a16:creationId xmlns:a16="http://schemas.microsoft.com/office/drawing/2014/main" id="{213F33C0-10CC-4622-A002-5E3EC48EB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4100" y="5175849"/>
            <a:ext cx="2352675" cy="1420483"/>
          </a:xfrm>
          <a:prstGeom prst="rect">
            <a:avLst/>
          </a:prstGeom>
        </p:spPr>
      </p:pic>
    </p:spTree>
    <p:extLst>
      <p:ext uri="{BB962C8B-B14F-4D97-AF65-F5344CB8AC3E}">
        <p14:creationId xmlns:p14="http://schemas.microsoft.com/office/powerpoint/2010/main" val="8262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ABC0D-2556-4F67-8D2F-343E768CDEE6}"/>
              </a:ext>
            </a:extLst>
          </p:cNvPr>
          <p:cNvSpPr>
            <a:spLocks noGrp="1"/>
          </p:cNvSpPr>
          <p:nvPr>
            <p:ph type="title"/>
          </p:nvPr>
        </p:nvSpPr>
        <p:spPr/>
        <p:txBody>
          <a:bodyPr/>
          <a:lstStyle/>
          <a:p>
            <a:r>
              <a:rPr lang="en-US" dirty="0"/>
              <a:t>Start of Each Period</a:t>
            </a:r>
          </a:p>
        </p:txBody>
      </p:sp>
      <p:sp>
        <p:nvSpPr>
          <p:cNvPr id="3" name="Content Placeholder 2">
            <a:extLst>
              <a:ext uri="{FF2B5EF4-FFF2-40B4-BE49-F238E27FC236}">
                <a16:creationId xmlns:a16="http://schemas.microsoft.com/office/drawing/2014/main" id="{7DD76310-9862-442F-9D63-70F5CB6D8B82}"/>
              </a:ext>
            </a:extLst>
          </p:cNvPr>
          <p:cNvSpPr>
            <a:spLocks noGrp="1"/>
          </p:cNvSpPr>
          <p:nvPr>
            <p:ph idx="1"/>
          </p:nvPr>
        </p:nvSpPr>
        <p:spPr/>
        <p:txBody>
          <a:bodyPr>
            <a:normAutofit fontScale="92500"/>
          </a:bodyPr>
          <a:lstStyle/>
          <a:p>
            <a:r>
              <a:rPr lang="en-US" dirty="0"/>
              <a:t>First and Third Periods</a:t>
            </a:r>
          </a:p>
          <a:p>
            <a:pPr lvl="1"/>
            <a:r>
              <a:rPr lang="en-US" dirty="0"/>
              <a:t>Each team must have at least 22 minutes before opening kickoff to warm up</a:t>
            </a:r>
          </a:p>
          <a:p>
            <a:pPr lvl="1"/>
            <a:r>
              <a:rPr lang="en-US" dirty="0"/>
              <a:t>Each half shall start with a kickoff</a:t>
            </a:r>
          </a:p>
          <a:p>
            <a:pPr lvl="1"/>
            <a:r>
              <a:rPr lang="en-US" dirty="0"/>
              <a:t>Coin toss to take place 3 minutes before scheduled start time (before second half, the referee will obtain the teams’ second-half options</a:t>
            </a:r>
          </a:p>
          <a:p>
            <a:pPr lvl="1"/>
            <a:r>
              <a:rPr lang="en-US" dirty="0"/>
              <a:t>During Coin Toss, each team shall remain in the area between the 9 yard marks and its sideline or in the team area (PENALTY – 5 yards from succeeding spot)</a:t>
            </a:r>
          </a:p>
          <a:p>
            <a:pPr lvl="1"/>
            <a:r>
              <a:rPr lang="en-US" dirty="0"/>
              <a:t>Winner of Coin Toss shall choose one of the following options:</a:t>
            </a:r>
          </a:p>
          <a:p>
            <a:pPr lvl="2"/>
            <a:r>
              <a:rPr lang="en-US" dirty="0"/>
              <a:t>To designate which team shall kick off</a:t>
            </a:r>
          </a:p>
          <a:p>
            <a:pPr lvl="2"/>
            <a:r>
              <a:rPr lang="en-US" dirty="0"/>
              <a:t>To designate which goal line his team shall defend</a:t>
            </a:r>
          </a:p>
          <a:p>
            <a:pPr lvl="2"/>
            <a:r>
              <a:rPr lang="en-US" dirty="0"/>
              <a:t>To defer his selection to the second half</a:t>
            </a:r>
          </a:p>
        </p:txBody>
      </p:sp>
      <p:pic>
        <p:nvPicPr>
          <p:cNvPr id="5" name="Picture 4">
            <a:extLst>
              <a:ext uri="{FF2B5EF4-FFF2-40B4-BE49-F238E27FC236}">
                <a16:creationId xmlns:a16="http://schemas.microsoft.com/office/drawing/2014/main" id="{D4C09D5F-038A-4969-8430-0B664BC562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7420" y="283244"/>
            <a:ext cx="2333625" cy="2042651"/>
          </a:xfrm>
          <a:prstGeom prst="rect">
            <a:avLst/>
          </a:prstGeom>
        </p:spPr>
      </p:pic>
    </p:spTree>
    <p:extLst>
      <p:ext uri="{BB962C8B-B14F-4D97-AF65-F5344CB8AC3E}">
        <p14:creationId xmlns:p14="http://schemas.microsoft.com/office/powerpoint/2010/main" val="288854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6D865-4D48-4EA5-95E4-DD70C81B2FFF}"/>
              </a:ext>
            </a:extLst>
          </p:cNvPr>
          <p:cNvSpPr>
            <a:spLocks noGrp="1"/>
          </p:cNvSpPr>
          <p:nvPr>
            <p:ph type="title"/>
          </p:nvPr>
        </p:nvSpPr>
        <p:spPr/>
        <p:txBody>
          <a:bodyPr/>
          <a:lstStyle/>
          <a:p>
            <a:r>
              <a:rPr lang="en-US" dirty="0"/>
              <a:t>Start of Each Period</a:t>
            </a:r>
          </a:p>
        </p:txBody>
      </p:sp>
      <p:sp>
        <p:nvSpPr>
          <p:cNvPr id="3" name="Content Placeholder 2">
            <a:extLst>
              <a:ext uri="{FF2B5EF4-FFF2-40B4-BE49-F238E27FC236}">
                <a16:creationId xmlns:a16="http://schemas.microsoft.com/office/drawing/2014/main" id="{27E06734-0BAF-41DF-A22D-F4F4A992F94A}"/>
              </a:ext>
            </a:extLst>
          </p:cNvPr>
          <p:cNvSpPr>
            <a:spLocks noGrp="1"/>
          </p:cNvSpPr>
          <p:nvPr>
            <p:ph idx="1"/>
          </p:nvPr>
        </p:nvSpPr>
        <p:spPr/>
        <p:txBody>
          <a:bodyPr>
            <a:normAutofit/>
          </a:bodyPr>
          <a:lstStyle/>
          <a:p>
            <a:r>
              <a:rPr lang="en-US" dirty="0"/>
              <a:t>Second and Fourth Periods</a:t>
            </a:r>
          </a:p>
          <a:p>
            <a:pPr lvl="1"/>
            <a:r>
              <a:rPr lang="en-US" dirty="0"/>
              <a:t>Between the 1</a:t>
            </a:r>
            <a:r>
              <a:rPr lang="en-US" baseline="30000" dirty="0"/>
              <a:t>st</a:t>
            </a:r>
            <a:r>
              <a:rPr lang="en-US" dirty="0"/>
              <a:t> and 2</a:t>
            </a:r>
            <a:r>
              <a:rPr lang="en-US" baseline="30000" dirty="0"/>
              <a:t>nd</a:t>
            </a:r>
            <a:r>
              <a:rPr lang="en-US" dirty="0"/>
              <a:t> periods and also between the 3</a:t>
            </a:r>
            <a:r>
              <a:rPr lang="en-US" baseline="30000" dirty="0"/>
              <a:t>rd</a:t>
            </a:r>
            <a:r>
              <a:rPr lang="en-US" dirty="0"/>
              <a:t> and 4</a:t>
            </a:r>
            <a:r>
              <a:rPr lang="en-US" baseline="30000" dirty="0"/>
              <a:t>th</a:t>
            </a:r>
            <a:r>
              <a:rPr lang="en-US" dirty="0"/>
              <a:t> periods, the teams shall defend opposite goal lines</a:t>
            </a:r>
          </a:p>
          <a:p>
            <a:pPr lvl="1"/>
            <a:r>
              <a:rPr lang="en-US" dirty="0"/>
              <a:t>The ball shall be relocated at a spot corresponding exactly, in relation to goal lines and sidelines, to its location at the end of the preceding period</a:t>
            </a:r>
          </a:p>
          <a:p>
            <a:pPr lvl="1"/>
            <a:r>
              <a:rPr lang="en-US" dirty="0"/>
              <a:t>Possession of the ball, the number of the down and the distance to be gained shall remain unchanged</a:t>
            </a:r>
          </a:p>
          <a:p>
            <a:pPr lvl="1"/>
            <a:r>
              <a:rPr lang="en-US" dirty="0"/>
              <a:t>What should each official do at the end of the 1</a:t>
            </a:r>
            <a:r>
              <a:rPr lang="en-US" baseline="30000" dirty="0"/>
              <a:t>st</a:t>
            </a:r>
            <a:r>
              <a:rPr lang="en-US" dirty="0"/>
              <a:t> and 3</a:t>
            </a:r>
            <a:r>
              <a:rPr lang="en-US" baseline="30000" dirty="0"/>
              <a:t>rd</a:t>
            </a:r>
            <a:r>
              <a:rPr lang="en-US" dirty="0"/>
              <a:t> quarter before you begin the quarter (field mechanics)?</a:t>
            </a:r>
          </a:p>
          <a:p>
            <a:pPr marL="457200" lvl="1" indent="0">
              <a:buNone/>
            </a:pPr>
            <a:endParaRPr lang="en-US" dirty="0"/>
          </a:p>
        </p:txBody>
      </p:sp>
      <p:pic>
        <p:nvPicPr>
          <p:cNvPr id="5" name="Picture 4">
            <a:extLst>
              <a:ext uri="{FF2B5EF4-FFF2-40B4-BE49-F238E27FC236}">
                <a16:creationId xmlns:a16="http://schemas.microsoft.com/office/drawing/2014/main" id="{E4986F7E-F7BC-4341-9943-89410E9D5E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7180" y="328073"/>
            <a:ext cx="2381250" cy="2231097"/>
          </a:xfrm>
          <a:prstGeom prst="rect">
            <a:avLst/>
          </a:prstGeom>
        </p:spPr>
      </p:pic>
    </p:spTree>
    <p:extLst>
      <p:ext uri="{BB962C8B-B14F-4D97-AF65-F5344CB8AC3E}">
        <p14:creationId xmlns:p14="http://schemas.microsoft.com/office/powerpoint/2010/main" val="124605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FB0CF-A9C7-4EC4-A673-C89551168780}"/>
              </a:ext>
            </a:extLst>
          </p:cNvPr>
          <p:cNvSpPr>
            <a:spLocks noGrp="1"/>
          </p:cNvSpPr>
          <p:nvPr>
            <p:ph type="title"/>
          </p:nvPr>
        </p:nvSpPr>
        <p:spPr/>
        <p:txBody>
          <a:bodyPr/>
          <a:lstStyle/>
          <a:p>
            <a:r>
              <a:rPr lang="en-US" dirty="0"/>
              <a:t>Extra Periods – Overtime Rule</a:t>
            </a:r>
          </a:p>
        </p:txBody>
      </p:sp>
      <p:sp>
        <p:nvSpPr>
          <p:cNvPr id="3" name="Content Placeholder 2">
            <a:extLst>
              <a:ext uri="{FF2B5EF4-FFF2-40B4-BE49-F238E27FC236}">
                <a16:creationId xmlns:a16="http://schemas.microsoft.com/office/drawing/2014/main" id="{4C0E53E9-1D42-4B04-8E79-48FC2F148E36}"/>
              </a:ext>
            </a:extLst>
          </p:cNvPr>
          <p:cNvSpPr>
            <a:spLocks noGrp="1"/>
          </p:cNvSpPr>
          <p:nvPr>
            <p:ph idx="1"/>
          </p:nvPr>
        </p:nvSpPr>
        <p:spPr/>
        <p:txBody>
          <a:bodyPr/>
          <a:lstStyle/>
          <a:p>
            <a:r>
              <a:rPr lang="en-US" dirty="0"/>
              <a:t>SEE YOUR LEAGUE COMMISIONER AS EACH LEAGUE MAY HAVE DIFFERENT GUIDELINES.  MAKE SURE THE REFEREE DISCUSSES THIS BEFORE THE GAME BEGINS.</a:t>
            </a:r>
          </a:p>
        </p:txBody>
      </p:sp>
      <p:pic>
        <p:nvPicPr>
          <p:cNvPr id="5" name="Picture 4">
            <a:extLst>
              <a:ext uri="{FF2B5EF4-FFF2-40B4-BE49-F238E27FC236}">
                <a16:creationId xmlns:a16="http://schemas.microsoft.com/office/drawing/2014/main" id="{C9542631-5B36-4AA6-94B2-DCF8B7712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3510" y="3583858"/>
            <a:ext cx="3421626" cy="2477729"/>
          </a:xfrm>
          <a:prstGeom prst="rect">
            <a:avLst/>
          </a:prstGeom>
        </p:spPr>
      </p:pic>
    </p:spTree>
    <p:extLst>
      <p:ext uri="{BB962C8B-B14F-4D97-AF65-F5344CB8AC3E}">
        <p14:creationId xmlns:p14="http://schemas.microsoft.com/office/powerpoint/2010/main" val="288929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688E-1A88-4087-B67C-82F344A54D95}"/>
              </a:ext>
            </a:extLst>
          </p:cNvPr>
          <p:cNvSpPr>
            <a:spLocks noGrp="1"/>
          </p:cNvSpPr>
          <p:nvPr>
            <p:ph type="title"/>
          </p:nvPr>
        </p:nvSpPr>
        <p:spPr/>
        <p:txBody>
          <a:bodyPr/>
          <a:lstStyle/>
          <a:p>
            <a:r>
              <a:rPr lang="en-US" dirty="0"/>
              <a:t>Playing Time and Intermissions</a:t>
            </a:r>
          </a:p>
        </p:txBody>
      </p:sp>
      <p:sp>
        <p:nvSpPr>
          <p:cNvPr id="3" name="Content Placeholder 2">
            <a:extLst>
              <a:ext uri="{FF2B5EF4-FFF2-40B4-BE49-F238E27FC236}">
                <a16:creationId xmlns:a16="http://schemas.microsoft.com/office/drawing/2014/main" id="{3CDB9770-F7FE-46CB-A467-2ABAFD522775}"/>
              </a:ext>
            </a:extLst>
          </p:cNvPr>
          <p:cNvSpPr>
            <a:spLocks noGrp="1"/>
          </p:cNvSpPr>
          <p:nvPr>
            <p:ph idx="1"/>
          </p:nvPr>
        </p:nvSpPr>
        <p:spPr/>
        <p:txBody>
          <a:bodyPr/>
          <a:lstStyle/>
          <a:p>
            <a:r>
              <a:rPr lang="en-US" dirty="0"/>
              <a:t>Length of Periods and Intermissions	</a:t>
            </a:r>
          </a:p>
          <a:p>
            <a:pPr lvl="1"/>
            <a:r>
              <a:rPr lang="en-US" dirty="0"/>
              <a:t>Depending of the league (10, 11 or 12 min quarters)</a:t>
            </a:r>
          </a:p>
          <a:p>
            <a:pPr lvl="1"/>
            <a:r>
              <a:rPr lang="en-US" dirty="0"/>
              <a:t>NO PERIOD shall end until the ball is dead and the referee declares the period ended</a:t>
            </a:r>
          </a:p>
          <a:p>
            <a:pPr lvl="1"/>
            <a:r>
              <a:rPr lang="en-US" dirty="0"/>
              <a:t>Intermission between halves shall be 20 minutes, unless altered before the game by mutual agreement of the administrations of both schools.  Immediately after the second period ends, the referee should begin the intermission by signaling to start the game clock</a:t>
            </a:r>
          </a:p>
        </p:txBody>
      </p:sp>
      <p:pic>
        <p:nvPicPr>
          <p:cNvPr id="7" name="Picture 6">
            <a:extLst>
              <a:ext uri="{FF2B5EF4-FFF2-40B4-BE49-F238E27FC236}">
                <a16:creationId xmlns:a16="http://schemas.microsoft.com/office/drawing/2014/main" id="{8E83CFEA-F6C3-4436-813F-FAD4CC77D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7907" y="4861614"/>
            <a:ext cx="2857500" cy="1724025"/>
          </a:xfrm>
          <a:prstGeom prst="rect">
            <a:avLst/>
          </a:prstGeom>
        </p:spPr>
      </p:pic>
    </p:spTree>
    <p:extLst>
      <p:ext uri="{BB962C8B-B14F-4D97-AF65-F5344CB8AC3E}">
        <p14:creationId xmlns:p14="http://schemas.microsoft.com/office/powerpoint/2010/main" val="57683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F7BAE-0813-4FCB-9053-AE9F5A6E83F6}"/>
              </a:ext>
            </a:extLst>
          </p:cNvPr>
          <p:cNvSpPr>
            <a:spLocks noGrp="1"/>
          </p:cNvSpPr>
          <p:nvPr>
            <p:ph type="title"/>
          </p:nvPr>
        </p:nvSpPr>
        <p:spPr/>
        <p:txBody>
          <a:bodyPr/>
          <a:lstStyle/>
          <a:p>
            <a:r>
              <a:rPr lang="en-US" dirty="0"/>
              <a:t>Timing Adjustments	</a:t>
            </a:r>
          </a:p>
        </p:txBody>
      </p:sp>
      <p:sp>
        <p:nvSpPr>
          <p:cNvPr id="3" name="Content Placeholder 2">
            <a:extLst>
              <a:ext uri="{FF2B5EF4-FFF2-40B4-BE49-F238E27FC236}">
                <a16:creationId xmlns:a16="http://schemas.microsoft.com/office/drawing/2014/main" id="{6ABB569C-5C24-46BA-B7ED-F8F06E7BE80B}"/>
              </a:ext>
            </a:extLst>
          </p:cNvPr>
          <p:cNvSpPr>
            <a:spLocks noGrp="1"/>
          </p:cNvSpPr>
          <p:nvPr>
            <p:ph idx="1"/>
          </p:nvPr>
        </p:nvSpPr>
        <p:spPr/>
        <p:txBody>
          <a:bodyPr/>
          <a:lstStyle/>
          <a:p>
            <a:r>
              <a:rPr lang="en-US" dirty="0"/>
              <a:t>Any time during the game, the playing time and the intermission between halves may be shortened by the referee if he/she is of the opinion that darkness or other conditions may interfere with the game.  The four periods MUST be of equal length if the game is shortened before it starts</a:t>
            </a:r>
          </a:p>
          <a:p>
            <a:r>
              <a:rPr lang="en-US" dirty="0"/>
              <a:t>Any time during the game, the playing time of any remaining period or periods may be shortened by mutual agreement of the opposing head coaches and the referee</a:t>
            </a:r>
          </a:p>
          <a:p>
            <a:r>
              <a:rPr lang="en-US" dirty="0"/>
              <a:t>Timing errors on the game clock may be corrected BUT ONLY in the period in which they occur</a:t>
            </a:r>
          </a:p>
        </p:txBody>
      </p:sp>
      <p:pic>
        <p:nvPicPr>
          <p:cNvPr id="5" name="Picture 4">
            <a:extLst>
              <a:ext uri="{FF2B5EF4-FFF2-40B4-BE49-F238E27FC236}">
                <a16:creationId xmlns:a16="http://schemas.microsoft.com/office/drawing/2014/main" id="{D7B7E15E-1951-4547-AE8C-FF9D3EAD45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964" y="5509404"/>
            <a:ext cx="4467225" cy="1115684"/>
          </a:xfrm>
          <a:prstGeom prst="rect">
            <a:avLst/>
          </a:prstGeom>
        </p:spPr>
      </p:pic>
    </p:spTree>
    <p:extLst>
      <p:ext uri="{BB962C8B-B14F-4D97-AF65-F5344CB8AC3E}">
        <p14:creationId xmlns:p14="http://schemas.microsoft.com/office/powerpoint/2010/main" val="2489927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D10C2-662F-471C-8D9E-B4EF78901DA2}"/>
              </a:ext>
            </a:extLst>
          </p:cNvPr>
          <p:cNvSpPr>
            <a:spLocks noGrp="1"/>
          </p:cNvSpPr>
          <p:nvPr>
            <p:ph type="title"/>
          </p:nvPr>
        </p:nvSpPr>
        <p:spPr/>
        <p:txBody>
          <a:bodyPr/>
          <a:lstStyle/>
          <a:p>
            <a:r>
              <a:rPr lang="en-US" dirty="0"/>
              <a:t>Timing Adjustments</a:t>
            </a:r>
          </a:p>
        </p:txBody>
      </p:sp>
      <p:sp>
        <p:nvSpPr>
          <p:cNvPr id="3" name="Content Placeholder 2">
            <a:extLst>
              <a:ext uri="{FF2B5EF4-FFF2-40B4-BE49-F238E27FC236}">
                <a16:creationId xmlns:a16="http://schemas.microsoft.com/office/drawing/2014/main" id="{A17B5125-1C13-4B0E-876C-AD19976F39B2}"/>
              </a:ext>
            </a:extLst>
          </p:cNvPr>
          <p:cNvSpPr>
            <a:spLocks noGrp="1"/>
          </p:cNvSpPr>
          <p:nvPr>
            <p:ph idx="1"/>
          </p:nvPr>
        </p:nvSpPr>
        <p:spPr/>
        <p:txBody>
          <a:bodyPr/>
          <a:lstStyle/>
          <a:p>
            <a:r>
              <a:rPr lang="en-US" dirty="0"/>
              <a:t>Timing errors on a play clock may be corrected by the referee.  The play clock shall start again (Rule 2-29-2)</a:t>
            </a:r>
          </a:p>
          <a:p>
            <a:r>
              <a:rPr lang="en-US" dirty="0"/>
              <a:t>When the play clock count is interrupted by circumstances beyond the control of either team (without positive knowledge of game clock elapsed time), a new count shall be started and the game clock shall start per Rule 3-2-4-b</a:t>
            </a:r>
          </a:p>
          <a:p>
            <a:pPr marL="0" indent="0">
              <a:buNone/>
            </a:pPr>
            <a:endParaRPr lang="en-US" dirty="0"/>
          </a:p>
        </p:txBody>
      </p:sp>
      <p:pic>
        <p:nvPicPr>
          <p:cNvPr id="5" name="Picture 4">
            <a:extLst>
              <a:ext uri="{FF2B5EF4-FFF2-40B4-BE49-F238E27FC236}">
                <a16:creationId xmlns:a16="http://schemas.microsoft.com/office/drawing/2014/main" id="{F74C89BE-EB5F-4B21-A5FC-31C614421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7445" y="4511974"/>
            <a:ext cx="3171825" cy="1790700"/>
          </a:xfrm>
          <a:prstGeom prst="rect">
            <a:avLst/>
          </a:prstGeom>
        </p:spPr>
      </p:pic>
    </p:spTree>
    <p:extLst>
      <p:ext uri="{BB962C8B-B14F-4D97-AF65-F5344CB8AC3E}">
        <p14:creationId xmlns:p14="http://schemas.microsoft.com/office/powerpoint/2010/main" val="68667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CABC-AAD2-42BD-9747-0E3F7D1717F8}"/>
              </a:ext>
            </a:extLst>
          </p:cNvPr>
          <p:cNvSpPr>
            <a:spLocks noGrp="1"/>
          </p:cNvSpPr>
          <p:nvPr>
            <p:ph type="title"/>
          </p:nvPr>
        </p:nvSpPr>
        <p:spPr/>
        <p:txBody>
          <a:bodyPr/>
          <a:lstStyle/>
          <a:p>
            <a:r>
              <a:rPr lang="en-US" dirty="0"/>
              <a:t>Extension of Periods		</a:t>
            </a:r>
          </a:p>
        </p:txBody>
      </p:sp>
      <p:sp>
        <p:nvSpPr>
          <p:cNvPr id="3" name="Content Placeholder 2">
            <a:extLst>
              <a:ext uri="{FF2B5EF4-FFF2-40B4-BE49-F238E27FC236}">
                <a16:creationId xmlns:a16="http://schemas.microsoft.com/office/drawing/2014/main" id="{56B883AF-B466-4302-A468-6B59D4F666D4}"/>
              </a:ext>
            </a:extLst>
          </p:cNvPr>
          <p:cNvSpPr>
            <a:spLocks noGrp="1"/>
          </p:cNvSpPr>
          <p:nvPr>
            <p:ph idx="1"/>
          </p:nvPr>
        </p:nvSpPr>
        <p:spPr/>
        <p:txBody>
          <a:bodyPr>
            <a:normAutofit lnSpcReduction="10000"/>
          </a:bodyPr>
          <a:lstStyle/>
          <a:p>
            <a:r>
              <a:rPr lang="en-US" dirty="0"/>
              <a:t>A period shall be extended for an untimed down if one or more of the following occurs during a down in which time expires:</a:t>
            </a:r>
          </a:p>
          <a:p>
            <a:pPr lvl="1"/>
            <a:r>
              <a:rPr lang="en-US" dirty="0"/>
              <a:t>A penalty is accepted for a live-ball foul (Exception: Rule 10-2-5-a)</a:t>
            </a:r>
          </a:p>
          <a:p>
            <a:pPr lvl="1"/>
            <a:r>
              <a:rPr lang="en-US" dirty="0"/>
              <a:t>The period is NOT extended if the foul is by the team in possession and the statement of the penalty includes loss of down</a:t>
            </a:r>
          </a:p>
          <a:p>
            <a:pPr lvl="1"/>
            <a:r>
              <a:rPr lang="en-US" dirty="0"/>
              <a:t>There are offsetting fouls</a:t>
            </a:r>
          </a:p>
          <a:p>
            <a:pPr lvl="1"/>
            <a:r>
              <a:rPr lang="en-US" dirty="0"/>
              <a:t>An official sounds his/her whistle inadvertently or otherwise incorrectly signals the ball dead</a:t>
            </a:r>
          </a:p>
          <a:p>
            <a:pPr lvl="1"/>
            <a:r>
              <a:rPr lang="en-US" dirty="0"/>
              <a:t>Additional untimed downs will be played until a down is free of the above</a:t>
            </a:r>
          </a:p>
          <a:p>
            <a:pPr lvl="1"/>
            <a:r>
              <a:rPr lang="en-US" dirty="0"/>
              <a:t>If a touchdown is scored during a down in which time expires, the period is extended for the try (Unless end of 4</a:t>
            </a:r>
            <a:r>
              <a:rPr lang="en-US" baseline="30000" dirty="0"/>
              <a:t>th</a:t>
            </a:r>
            <a:r>
              <a:rPr lang="en-US" dirty="0"/>
              <a:t> quarter and points will not make a difference)</a:t>
            </a:r>
          </a:p>
        </p:txBody>
      </p:sp>
    </p:spTree>
    <p:extLst>
      <p:ext uri="{BB962C8B-B14F-4D97-AF65-F5344CB8AC3E}">
        <p14:creationId xmlns:p14="http://schemas.microsoft.com/office/powerpoint/2010/main" val="6795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533D0-1EE2-4D4D-AC5C-E936E2E70021}"/>
              </a:ext>
            </a:extLst>
          </p:cNvPr>
          <p:cNvSpPr>
            <a:spLocks noGrp="1"/>
          </p:cNvSpPr>
          <p:nvPr>
            <p:ph type="title"/>
          </p:nvPr>
        </p:nvSpPr>
        <p:spPr/>
        <p:txBody>
          <a:bodyPr>
            <a:normAutofit/>
          </a:bodyPr>
          <a:lstStyle/>
          <a:p>
            <a:r>
              <a:rPr lang="en-US" dirty="0"/>
              <a:t>Timeouts: Starting and Stopping the Clock</a:t>
            </a:r>
          </a:p>
        </p:txBody>
      </p:sp>
      <p:sp>
        <p:nvSpPr>
          <p:cNvPr id="3" name="Content Placeholder 2">
            <a:extLst>
              <a:ext uri="{FF2B5EF4-FFF2-40B4-BE49-F238E27FC236}">
                <a16:creationId xmlns:a16="http://schemas.microsoft.com/office/drawing/2014/main" id="{377217EE-FC70-4537-8A6D-23A89FEF0172}"/>
              </a:ext>
            </a:extLst>
          </p:cNvPr>
          <p:cNvSpPr>
            <a:spLocks noGrp="1"/>
          </p:cNvSpPr>
          <p:nvPr>
            <p:ph idx="1"/>
          </p:nvPr>
        </p:nvSpPr>
        <p:spPr/>
        <p:txBody>
          <a:bodyPr/>
          <a:lstStyle/>
          <a:p>
            <a:r>
              <a:rPr lang="en-US" dirty="0"/>
              <a:t>An official shall signal timeout when the rules provide for stopping the clock.  ALL OFFICALS SHOULD REPEAT TIMEOUT SIGNALS</a:t>
            </a:r>
          </a:p>
          <a:p>
            <a:r>
              <a:rPr lang="en-US" dirty="0"/>
              <a:t>Officials should keep their sidelines update on timeout situations and be careful not awarding a timeout if the team has exhausted them</a:t>
            </a:r>
          </a:p>
        </p:txBody>
      </p:sp>
      <p:pic>
        <p:nvPicPr>
          <p:cNvPr id="9" name="Picture 8">
            <a:extLst>
              <a:ext uri="{FF2B5EF4-FFF2-40B4-BE49-F238E27FC236}">
                <a16:creationId xmlns:a16="http://schemas.microsoft.com/office/drawing/2014/main" id="{FD82C4C2-1F0F-4AFF-A75A-06BCF0FE59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3325" y="3540334"/>
            <a:ext cx="2857500" cy="2790825"/>
          </a:xfrm>
          <a:prstGeom prst="rect">
            <a:avLst/>
          </a:prstGeom>
        </p:spPr>
      </p:pic>
    </p:spTree>
    <p:extLst>
      <p:ext uri="{BB962C8B-B14F-4D97-AF65-F5344CB8AC3E}">
        <p14:creationId xmlns:p14="http://schemas.microsoft.com/office/powerpoint/2010/main" val="1934339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216</TotalTime>
  <Words>1649</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Rule 3: Periods, Time Factors and Substitutions</vt:lpstr>
      <vt:lpstr>Start of Each Period</vt:lpstr>
      <vt:lpstr>Start of Each Period</vt:lpstr>
      <vt:lpstr>Extra Periods – Overtime Rule</vt:lpstr>
      <vt:lpstr>Playing Time and Intermissions</vt:lpstr>
      <vt:lpstr>Timing Adjustments </vt:lpstr>
      <vt:lpstr>Timing Adjustments</vt:lpstr>
      <vt:lpstr>Extension of Periods  </vt:lpstr>
      <vt:lpstr>Timeouts: Starting and Stopping the Clock</vt:lpstr>
      <vt:lpstr>Starting and Stopping the Clock </vt:lpstr>
      <vt:lpstr>Suspending the Game</vt:lpstr>
      <vt:lpstr>Charged Team Timeouts</vt:lpstr>
      <vt:lpstr>Injury Timeout</vt:lpstr>
      <vt:lpstr>Substitutions</vt:lpstr>
      <vt:lpstr>Substitutions</vt:lpstr>
      <vt:lpstr>Substitutions</vt:lpstr>
      <vt:lpstr>More Than 11 Players on Field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3: Periods, Time Factord and Substitutions</dc:title>
  <dc:creator>steven ultrino</dc:creator>
  <cp:lastModifiedBy>steven ultrino</cp:lastModifiedBy>
  <cp:revision>15</cp:revision>
  <dcterms:created xsi:type="dcterms:W3CDTF">2017-08-16T13:12:01Z</dcterms:created>
  <dcterms:modified xsi:type="dcterms:W3CDTF">2017-08-20T18:18:07Z</dcterms:modified>
</cp:coreProperties>
</file>