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67" r:id="rId4"/>
    <p:sldId id="266" r:id="rId5"/>
    <p:sldId id="271" r:id="rId6"/>
    <p:sldId id="278" r:id="rId7"/>
    <p:sldId id="277" r:id="rId8"/>
    <p:sldId id="26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0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B5EA-4F07-4B07-87B5-A2F5CAE64FB0}" type="datetimeFigureOut">
              <a:rPr lang="en-US" smtClean="0"/>
              <a:pPr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1B305-4C37-46FD-AAE3-20D6E07DB7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B5EA-4F07-4B07-87B5-A2F5CAE64FB0}" type="datetimeFigureOut">
              <a:rPr lang="en-US" smtClean="0"/>
              <a:pPr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1B305-4C37-46FD-AAE3-20D6E07DB7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B5EA-4F07-4B07-87B5-A2F5CAE64FB0}" type="datetimeFigureOut">
              <a:rPr lang="en-US" smtClean="0"/>
              <a:pPr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1B305-4C37-46FD-AAE3-20D6E07DB7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B5EA-4F07-4B07-87B5-A2F5CAE64FB0}" type="datetimeFigureOut">
              <a:rPr lang="en-US" smtClean="0"/>
              <a:pPr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1B305-4C37-46FD-AAE3-20D6E07DB7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B5EA-4F07-4B07-87B5-A2F5CAE64FB0}" type="datetimeFigureOut">
              <a:rPr lang="en-US" smtClean="0"/>
              <a:pPr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1B305-4C37-46FD-AAE3-20D6E07DB7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B5EA-4F07-4B07-87B5-A2F5CAE64FB0}" type="datetimeFigureOut">
              <a:rPr lang="en-US" smtClean="0"/>
              <a:pPr/>
              <a:t>10/3/2016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1B305-4C37-46FD-AAE3-20D6E07DB7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B5EA-4F07-4B07-87B5-A2F5CAE64FB0}" type="datetimeFigureOut">
              <a:rPr lang="en-US" smtClean="0"/>
              <a:pPr/>
              <a:t>10/3/2016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1B305-4C37-46FD-AAE3-20D6E07DB7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B5EA-4F07-4B07-87B5-A2F5CAE64FB0}" type="datetimeFigureOut">
              <a:rPr lang="en-US" smtClean="0"/>
              <a:pPr/>
              <a:t>10/3/2016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1B305-4C37-46FD-AAE3-20D6E07DB7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B5EA-4F07-4B07-87B5-A2F5CAE64FB0}" type="datetimeFigureOut">
              <a:rPr lang="en-US" smtClean="0"/>
              <a:pPr/>
              <a:t>10/3/2016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1B305-4C37-46FD-AAE3-20D6E07DB7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B5EA-4F07-4B07-87B5-A2F5CAE64FB0}" type="datetimeFigureOut">
              <a:rPr lang="en-US" smtClean="0"/>
              <a:pPr/>
              <a:t>10/3/2016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1B305-4C37-46FD-AAE3-20D6E07DB7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B5EA-4F07-4B07-87B5-A2F5CAE64FB0}" type="datetimeFigureOut">
              <a:rPr lang="en-US" smtClean="0"/>
              <a:pPr/>
              <a:t>10/3/2016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1B305-4C37-46FD-AAE3-20D6E07DB7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0B5EA-4F07-4B07-87B5-A2F5CAE64FB0}" type="datetimeFigureOut">
              <a:rPr lang="en-US" smtClean="0"/>
              <a:pPr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1B305-4C37-46FD-AAE3-20D6E07DB7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romgilbert.u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MAJOR FOULS </a:t>
            </a:r>
            <a:br>
              <a:rPr lang="en-US" dirty="0"/>
            </a:br>
            <a:r>
              <a:rPr lang="en-US" dirty="0" smtClean="0"/>
              <a:t>ANEFO </a:t>
            </a:r>
            <a:r>
              <a:rPr lang="en-US" dirty="0"/>
              <a:t>PRESENTATION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Gary Donahue</a:t>
            </a:r>
          </a:p>
          <a:p>
            <a:r>
              <a:rPr lang="en-US" dirty="0" smtClean="0"/>
              <a:t>OCTOBER 4,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Blocking Below the Waist Offense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9525365"/>
              </p:ext>
            </p:extLst>
          </p:nvPr>
        </p:nvGraphicFramePr>
        <p:xfrm>
          <a:off x="457200" y="1600200"/>
          <a:ext cx="8229600" cy="52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Towards original position of the ball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Backwards towards</a:t>
                      </a:r>
                      <a:r>
                        <a:rPr lang="en-US" baseline="0" dirty="0" smtClean="0"/>
                        <a:t> own </a:t>
                      </a:r>
                      <a:r>
                        <a:rPr lang="en-US" baseline="0" dirty="0" err="1" smtClean="0"/>
                        <a:t>goalline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10/2 from the front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Oline</a:t>
                      </a:r>
                      <a:r>
                        <a:rPr lang="en-US" dirty="0" smtClean="0"/>
                        <a:t> inside Box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X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X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Oline</a:t>
                      </a:r>
                      <a:r>
                        <a:rPr lang="en-US" dirty="0" smtClean="0"/>
                        <a:t> outside Box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Backs</a:t>
                      </a:r>
                      <a:r>
                        <a:rPr lang="en-US" baseline="0" dirty="0" smtClean="0"/>
                        <a:t> inside Box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X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X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X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Anyone</a:t>
                      </a:r>
                      <a:r>
                        <a:rPr lang="en-US" baseline="0" dirty="0" smtClean="0"/>
                        <a:t> outside Box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X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Ball Outside</a:t>
                      </a:r>
                      <a:r>
                        <a:rPr lang="en-US" baseline="0" dirty="0" smtClean="0"/>
                        <a:t> Box everyone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X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Ball Clearly past Neutral</a:t>
                      </a:r>
                      <a:r>
                        <a:rPr lang="en-US" baseline="0" dirty="0" smtClean="0"/>
                        <a:t> Zone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X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X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Defense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With in 5yds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 yes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Against runner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Yes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Anywhere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Backward pass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No</a:t>
                      </a:r>
                      <a:r>
                        <a:rPr lang="en-US" b="1" baseline="0" dirty="0" smtClean="0"/>
                        <a:t>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Eligible</a:t>
                      </a:r>
                      <a:r>
                        <a:rPr lang="en-US" baseline="0" dirty="0" smtClean="0"/>
                        <a:t> receiver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No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20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Tackle Box	</a:t>
            </a:r>
            <a:endParaRPr lang="en-US" sz="2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73691" y="350309"/>
            <a:ext cx="6034617" cy="79247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Blocking zone for legal clipping. 5x3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035" y="1371600"/>
            <a:ext cx="8229600" cy="45259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7" name="Picture 3" descr="C:\Users\rharrington\Desktop\major fouls\photo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524000"/>
            <a:ext cx="6718870" cy="472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Fouls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6635880"/>
              </p:ext>
            </p:extLst>
          </p:nvPr>
        </p:nvGraphicFramePr>
        <p:xfrm>
          <a:off x="457200" y="1371601"/>
          <a:ext cx="8229600" cy="63129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41229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62588">
                <a:tc>
                  <a:txBody>
                    <a:bodyPr/>
                    <a:lstStyle/>
                    <a:p>
                      <a:r>
                        <a:rPr lang="en-US" dirty="0" smtClean="0"/>
                        <a:t>Clipping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Legal for lineman inside</a:t>
                      </a:r>
                      <a:r>
                        <a:rPr lang="en-US" baseline="0" dirty="0" smtClean="0"/>
                        <a:t> the Blocking Zone 5x3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at or below</a:t>
                      </a:r>
                      <a:r>
                        <a:rPr lang="en-US" baseline="0" dirty="0" smtClean="0"/>
                        <a:t> the knee. No backs</a:t>
                      </a:r>
                      <a:endParaRPr lang="en-US" dirty="0"/>
                    </a:p>
                  </a:txBody>
                  <a:tcPr/>
                </a:tc>
              </a:tr>
              <a:tr h="562588">
                <a:tc>
                  <a:txBody>
                    <a:bodyPr/>
                    <a:lstStyle/>
                    <a:p>
                      <a:r>
                        <a:rPr lang="en-US" dirty="0" smtClean="0"/>
                        <a:t>Chop Block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High/low, low/high,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With</a:t>
                      </a:r>
                      <a:r>
                        <a:rPr lang="en-US" baseline="0" dirty="0" smtClean="0"/>
                        <a:t> or without delay</a:t>
                      </a:r>
                      <a:endParaRPr lang="en-US" dirty="0"/>
                    </a:p>
                  </a:txBody>
                  <a:tcPr/>
                </a:tc>
              </a:tr>
              <a:tr h="803696">
                <a:tc>
                  <a:txBody>
                    <a:bodyPr/>
                    <a:lstStyle/>
                    <a:p>
                      <a:r>
                        <a:rPr lang="en-US" dirty="0" smtClean="0"/>
                        <a:t>Contact on the snapper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Obvious kicking</a:t>
                      </a:r>
                      <a:r>
                        <a:rPr lang="en-US" baseline="0" dirty="0" smtClean="0"/>
                        <a:t> formation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Player</a:t>
                      </a:r>
                      <a:r>
                        <a:rPr lang="en-US" baseline="0" dirty="0" smtClean="0"/>
                        <a:t> 7 or more yards behind los. A kick does not need to occur </a:t>
                      </a:r>
                      <a:endParaRPr lang="en-US" dirty="0"/>
                    </a:p>
                  </a:txBody>
                  <a:tcPr/>
                </a:tc>
              </a:tr>
              <a:tr h="412292">
                <a:tc>
                  <a:txBody>
                    <a:bodyPr/>
                    <a:lstStyle/>
                    <a:p>
                      <a:r>
                        <a:rPr lang="en-US" dirty="0" smtClean="0"/>
                        <a:t>Running</a:t>
                      </a:r>
                      <a:r>
                        <a:rPr lang="en-US" baseline="0" dirty="0" smtClean="0"/>
                        <a:t> into</a:t>
                      </a:r>
                      <a:r>
                        <a:rPr lang="en-US" dirty="0" smtClean="0"/>
                        <a:t>/rough kicker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Protection ends….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Outside tackle box, Balance</a:t>
                      </a:r>
                      <a:endParaRPr lang="en-US" dirty="0"/>
                    </a:p>
                  </a:txBody>
                  <a:tcPr/>
                </a:tc>
              </a:tr>
              <a:tr h="1044805">
                <a:tc>
                  <a:txBody>
                    <a:bodyPr/>
                    <a:lstStyle/>
                    <a:p>
                      <a:r>
                        <a:rPr lang="en-US" dirty="0" smtClean="0"/>
                        <a:t>Horse</a:t>
                      </a:r>
                      <a:r>
                        <a:rPr lang="en-US" baseline="0" dirty="0" smtClean="0"/>
                        <a:t> Collar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 pulls from INSIDE</a:t>
                      </a:r>
                      <a:r>
                        <a:rPr lang="en-US" baseline="0" dirty="0" smtClean="0"/>
                        <a:t> back or side of the shirt and collar. Must be i</a:t>
                      </a:r>
                      <a:r>
                        <a:rPr lang="en-US" dirty="0" smtClean="0"/>
                        <a:t>mmediately pulled</a:t>
                      </a:r>
                      <a:r>
                        <a:rPr lang="en-US" baseline="0" dirty="0" smtClean="0"/>
                        <a:t> down.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if in</a:t>
                      </a:r>
                      <a:r>
                        <a:rPr lang="en-US" baseline="0" dirty="0" smtClean="0"/>
                        <a:t> Tackle Box. Not if BC continues to run. Not from the front. Not if back of on outside  of the (shirt).</a:t>
                      </a:r>
                      <a:endParaRPr lang="en-US" dirty="0"/>
                    </a:p>
                  </a:txBody>
                  <a:tcPr/>
                </a:tc>
              </a:tr>
              <a:tr h="1044805">
                <a:tc>
                  <a:txBody>
                    <a:bodyPr/>
                    <a:lstStyle/>
                    <a:p>
                      <a:r>
                        <a:rPr lang="en-US" dirty="0" smtClean="0"/>
                        <a:t>Leverage/Leaping</a:t>
                      </a:r>
                      <a:r>
                        <a:rPr lang="en-US" baseline="0" dirty="0" smtClean="0"/>
                        <a:t>/Landing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Cannot run/jump from</a:t>
                      </a:r>
                      <a:r>
                        <a:rPr lang="en-US" baseline="0" dirty="0" smtClean="0"/>
                        <a:t> behind neutral zone and land on player. Cant leap over player. 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a</a:t>
                      </a:r>
                      <a:r>
                        <a:rPr lang="en-US" baseline="0" dirty="0" smtClean="0"/>
                        <a:t> foul if doesn’t land on player. Same if “O” initiates contact. </a:t>
                      </a:r>
                      <a:endParaRPr lang="en-US" dirty="0"/>
                    </a:p>
                  </a:txBody>
                  <a:tcPr/>
                </a:tc>
              </a:tr>
              <a:tr h="71953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380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Fouls	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7177435"/>
              </p:ext>
            </p:extLst>
          </p:nvPr>
        </p:nvGraphicFramePr>
        <p:xfrm>
          <a:off x="457200" y="1600200"/>
          <a:ext cx="8229600" cy="431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Holding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Did it impact the play?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Targeting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Head/Neck area forearm/shoulder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Disqualification….talk as a crew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Tripping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Nobody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Facemask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Pulling/Twisting/Turning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a touch or grasp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Player participates with</a:t>
                      </a:r>
                      <a:r>
                        <a:rPr lang="en-US" baseline="0" dirty="0" smtClean="0"/>
                        <a:t> helmet off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Roughing Passer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Unabated at or below knee</a:t>
                      </a:r>
                    </a:p>
                    <a:p>
                      <a:r>
                        <a:rPr lang="en-US" dirty="0" smtClean="0"/>
                        <a:t>Role/lunge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if blocked into/conventional tackle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Kick Catch interference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yard protection in front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Must be allowed freedom</a:t>
                      </a:r>
                      <a:r>
                        <a:rPr lang="en-US" baseline="0" dirty="0" smtClean="0"/>
                        <a:t> to catch kick regardless of 1 yard rule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669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Fouls	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9638959"/>
              </p:ext>
            </p:extLst>
          </p:nvPr>
        </p:nvGraphicFramePr>
        <p:xfrm>
          <a:off x="457200" y="1600200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Batting a pass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Forward pass (eligible)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Either team, any direction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Backward</a:t>
                      </a:r>
                      <a:r>
                        <a:rPr lang="en-US" baseline="0" dirty="0" smtClean="0"/>
                        <a:t> pass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 can’t bat forward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Batting loose ball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Offense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forward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 </a:t>
                      </a:r>
                      <a:r>
                        <a:rPr lang="en-US" dirty="0" err="1" smtClean="0"/>
                        <a:t>Endzone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Neither team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Kicking</a:t>
                      </a:r>
                      <a:r>
                        <a:rPr lang="en-US" baseline="0" dirty="0" smtClean="0"/>
                        <a:t> a loose ball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Neither team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602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RECOMMENDED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http://romgilbert.us/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(videos, quizzes, discussion topics, etc.)</a:t>
            </a:r>
          </a:p>
          <a:p>
            <a:r>
              <a:rPr lang="en-US" dirty="0" smtClean="0"/>
              <a:t>The Redding Study Guide to NCAA Football Rules--expands on the rule book with explanations, play descriptions, philosophies, etc.</a:t>
            </a:r>
          </a:p>
          <a:p>
            <a:r>
              <a:rPr lang="en-US" dirty="0" smtClean="0"/>
              <a:t>Discuss plays with fellow officials throughout the season (great way to kill time at work)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13221</TotalTime>
  <Words>394</Words>
  <Application>Microsoft Office PowerPoint</Application>
  <PresentationFormat>On-screen Show (4:3)</PresentationFormat>
  <Paragraphs>93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MAJOR FOULS  ANEFO PRESENTATION   </vt:lpstr>
      <vt:lpstr>Blocking Below the Waist Offense</vt:lpstr>
      <vt:lpstr>Tackle Box </vt:lpstr>
      <vt:lpstr>Blocking zone for legal clipping. 5x3</vt:lpstr>
      <vt:lpstr>Major Fouls</vt:lpstr>
      <vt:lpstr>Major Fouls </vt:lpstr>
      <vt:lpstr>Major Fouls </vt:lpstr>
      <vt:lpstr>RECOMMENDED RESOURCES</vt:lpstr>
    </vt:vector>
  </TitlesOfParts>
  <Company>TransPerfect Translations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MAJOR FOULS  ANEFO PRESENTATION</dc:title>
  <dc:creator>Richard Harrington</dc:creator>
  <cp:lastModifiedBy>Tom Brow</cp:lastModifiedBy>
  <cp:revision>73</cp:revision>
  <dcterms:created xsi:type="dcterms:W3CDTF">2015-10-05T15:12:41Z</dcterms:created>
  <dcterms:modified xsi:type="dcterms:W3CDTF">2016-10-03T14:21:44Z</dcterms:modified>
</cp:coreProperties>
</file>